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2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289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26C"/>
    <a:srgbClr val="3064A2"/>
    <a:srgbClr val="D82949"/>
    <a:srgbClr val="2A3978"/>
    <a:srgbClr val="21426D"/>
    <a:srgbClr val="DDDDDA"/>
    <a:srgbClr val="99999B"/>
    <a:srgbClr val="55565B"/>
    <a:srgbClr val="980711"/>
    <a:srgbClr val="2863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99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57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100" dirty="0"/>
              <a:t>Заголовок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BF6B3F-20DD-4BDC-9BB6-BE816C0E5F9E}" type="datetimeFigureOut">
              <a:rPr lang="ru-RU" smtClean="0"/>
              <a:t>20.11.2024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9AE43-82AB-4C18-975D-8B6E059D92D8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3024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9A1E60-C3A1-4887-9DD9-F1B3F64B0382}" type="datetimeFigureOut">
              <a:rPr lang="ru-RU" smtClean="0"/>
              <a:t>20.11.2024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EC1A8-C570-43C2-9E09-9EEF1AE3402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121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6833" y="1301429"/>
            <a:ext cx="7502266" cy="201018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id="{16356E21-8EC3-4EAE-92CF-9E072944EB2A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36832" y="3546389"/>
            <a:ext cx="7502267" cy="1276521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A30CDA31-7F56-8978-131D-4B9AF4A8F467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536831" y="5041898"/>
            <a:ext cx="7502267" cy="514673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23675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иний промежут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20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BB6EB6C2-BAB4-4D97-857F-CBD0120661B1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326356" y="5888055"/>
            <a:ext cx="10321976" cy="722057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7740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расный промежут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E1516510-6E26-45C8-9053-CC9F47D73C1E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341104" y="5888055"/>
            <a:ext cx="10321976" cy="722057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411883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ерый промежуточ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C3966B91-D111-43B2-A837-F717F85C94A9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326356" y="5888055"/>
            <a:ext cx="10321976" cy="722057"/>
          </a:xfrm>
        </p:spPr>
        <p:txBody>
          <a:bodyPr anchor="ctr">
            <a:normAutofit/>
          </a:bodyPr>
          <a:lstStyle>
            <a:lvl1pPr marL="0" indent="0" algn="l">
              <a:buNone/>
              <a:defRPr sz="3600" b="1">
                <a:solidFill>
                  <a:schemeClr val="tx1">
                    <a:lumMod val="85000"/>
                    <a:lumOff val="15000"/>
                  </a:schemeClr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984923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расный 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4FE7518A-34A4-4722-BE74-8B125BC4BDA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49365055"/>
              </p:ext>
            </p:extLst>
          </p:nvPr>
        </p:nvGraphicFramePr>
        <p:xfrm>
          <a:off x="626130" y="1619855"/>
          <a:ext cx="10906740" cy="435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601">
                  <a:extLst>
                    <a:ext uri="{9D8B030D-6E8A-4147-A177-3AD203B41FA5}">
                      <a16:colId xmlns:a16="http://schemas.microsoft.com/office/drawing/2014/main" val="260132948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920663374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10424856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5575070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637155227"/>
                    </a:ext>
                  </a:extLst>
                </a:gridCol>
                <a:gridCol w="1373264">
                  <a:extLst>
                    <a:ext uri="{9D8B030D-6E8A-4147-A177-3AD203B41FA5}">
                      <a16:colId xmlns:a16="http://schemas.microsoft.com/office/drawing/2014/main" val="2902745191"/>
                    </a:ext>
                  </a:extLst>
                </a:gridCol>
              </a:tblGrid>
              <a:tr h="46612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652043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094581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126378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51190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195220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14525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2949">
                        <a:alpha val="1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119589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86711F25-C523-41D8-A257-5ABC76CFDD5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273956" y="975610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857264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иний 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4FE7518A-34A4-4722-BE74-8B125BC4BDA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25536104"/>
              </p:ext>
            </p:extLst>
          </p:nvPr>
        </p:nvGraphicFramePr>
        <p:xfrm>
          <a:off x="626130" y="1619855"/>
          <a:ext cx="10906740" cy="435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601">
                  <a:extLst>
                    <a:ext uri="{9D8B030D-6E8A-4147-A177-3AD203B41FA5}">
                      <a16:colId xmlns:a16="http://schemas.microsoft.com/office/drawing/2014/main" val="260132948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920663374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10424856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5575070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637155227"/>
                    </a:ext>
                  </a:extLst>
                </a:gridCol>
                <a:gridCol w="1373264">
                  <a:extLst>
                    <a:ext uri="{9D8B030D-6E8A-4147-A177-3AD203B41FA5}">
                      <a16:colId xmlns:a16="http://schemas.microsoft.com/office/drawing/2014/main" val="2902745191"/>
                    </a:ext>
                  </a:extLst>
                </a:gridCol>
              </a:tblGrid>
              <a:tr h="46612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652043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094581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126378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51190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195220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14525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0426C">
                        <a:alpha val="2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119589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86711F25-C523-41D8-A257-5ABC76CFDD5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273956" y="975610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620428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ерый 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4FE7518A-34A4-4722-BE74-8B125BC4BDA3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380754479"/>
              </p:ext>
            </p:extLst>
          </p:nvPr>
        </p:nvGraphicFramePr>
        <p:xfrm>
          <a:off x="626130" y="1619855"/>
          <a:ext cx="10906740" cy="4358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5601">
                  <a:extLst>
                    <a:ext uri="{9D8B030D-6E8A-4147-A177-3AD203B41FA5}">
                      <a16:colId xmlns:a16="http://schemas.microsoft.com/office/drawing/2014/main" val="2601329489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920663374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10424856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85575070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637155227"/>
                    </a:ext>
                  </a:extLst>
                </a:gridCol>
                <a:gridCol w="1373264">
                  <a:extLst>
                    <a:ext uri="{9D8B030D-6E8A-4147-A177-3AD203B41FA5}">
                      <a16:colId xmlns:a16="http://schemas.microsoft.com/office/drawing/2014/main" val="2902745191"/>
                    </a:ext>
                  </a:extLst>
                </a:gridCol>
              </a:tblGrid>
              <a:tr h="466120">
                <a:tc>
                  <a:txBody>
                    <a:bodyPr/>
                    <a:lstStyle/>
                    <a:p>
                      <a:r>
                        <a:rPr lang="ru-RU" dirty="0"/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A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652043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A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094581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A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126378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A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451190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A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195220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A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714525"/>
                  </a:ext>
                </a:extLst>
              </a:tr>
              <a:tr h="6487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DDDDA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F0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119589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86711F25-C523-41D8-A257-5ABC76CFDD5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273956" y="975610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39570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ая форма с 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86711F25-C523-41D8-A257-5ABC76CFDD5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273956" y="975610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093216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ая форма с заголовком и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86711F25-C523-41D8-A257-5ABC76CFDD5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273956" y="5968753"/>
            <a:ext cx="7795987" cy="641359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bg1">
                    <a:lumMod val="50000"/>
                  </a:schemeClr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8CA4CF2-3D86-4237-46B3-17BD35701BA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274638" y="1120775"/>
            <a:ext cx="8643937" cy="4529138"/>
          </a:xfrm>
        </p:spPr>
        <p:txBody>
          <a:bodyPr>
            <a:normAutofit/>
          </a:bodyPr>
          <a:lstStyle>
            <a:lvl2pPr marL="85725" indent="0">
              <a:buNone/>
              <a:defRPr sz="1600"/>
            </a:lvl2pPr>
          </a:lstStyle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9249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ая форма с заголовком и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E6F48B2E-5D05-4FDB-A29D-25808D47637D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273956" y="6024036"/>
            <a:ext cx="3013892" cy="361404"/>
          </a:xfrm>
        </p:spPr>
        <p:txBody>
          <a:bodyPr anchor="ctr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  <a:latin typeface="PT Root UI" panose="020B0303020202020204" pitchFamily="34" charset="-52"/>
                <a:ea typeface="PT Root UI" panose="020B03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27592082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екстовым и фото бло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101D312E-0FC1-4A65-8FCE-D748B94E9A76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096000" y="2229458"/>
            <a:ext cx="4902200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45B3197E-09A8-48F8-9DC3-48DD3A71EAE4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96000" y="2915321"/>
            <a:ext cx="4902200" cy="2418529"/>
          </a:xfrm>
        </p:spPr>
        <p:txBody>
          <a:bodyPr anchor="t">
            <a:normAutofit/>
          </a:bodyPr>
          <a:lstStyle>
            <a:lvl1pPr marL="0" indent="0" algn="just">
              <a:buNone/>
              <a:defRPr sz="16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2" name="Рисунок 2">
            <a:extLst>
              <a:ext uri="{FF2B5EF4-FFF2-40B4-BE49-F238E27FC236}">
                <a16:creationId xmlns:a16="http://schemas.microsoft.com/office/drawing/2014/main" id="{A4E475DA-F786-429D-B680-F73A5E61AE48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1193800" y="2229458"/>
            <a:ext cx="4164613" cy="310439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</p:spTree>
    <p:extLst>
      <p:ext uri="{BB962C8B-B14F-4D97-AF65-F5344CB8AC3E}">
        <p14:creationId xmlns:p14="http://schemas.microsoft.com/office/powerpoint/2010/main" val="691939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 с подписью светл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8498" y="1301429"/>
            <a:ext cx="7454901" cy="201018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id="{16356E21-8EC3-4EAE-92CF-9E072944EB2A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98500" y="3311611"/>
            <a:ext cx="7454899" cy="1511300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9054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екстовым блоком и картинк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101D312E-0FC1-4A65-8FCE-D748B94E9A76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273956" y="2142009"/>
            <a:ext cx="4902200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45B3197E-09A8-48F8-9DC3-48DD3A71EAE4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273956" y="2818504"/>
            <a:ext cx="5674360" cy="3072844"/>
          </a:xfrm>
        </p:spPr>
        <p:txBody>
          <a:bodyPr anchor="t">
            <a:normAutofit/>
          </a:bodyPr>
          <a:lstStyle>
            <a:lvl1pPr marL="0" indent="0" algn="just">
              <a:buNone/>
              <a:defRPr sz="16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2" name="Рисунок 2">
            <a:extLst>
              <a:ext uri="{FF2B5EF4-FFF2-40B4-BE49-F238E27FC236}">
                <a16:creationId xmlns:a16="http://schemas.microsoft.com/office/drawing/2014/main" id="{A4E475DA-F786-429D-B680-F73A5E61AE48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7197635" y="2142009"/>
            <a:ext cx="4994366" cy="471599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Зона для картинки</a:t>
            </a:r>
          </a:p>
        </p:txBody>
      </p:sp>
    </p:spTree>
    <p:extLst>
      <p:ext uri="{BB962C8B-B14F-4D97-AF65-F5344CB8AC3E}">
        <p14:creationId xmlns:p14="http://schemas.microsoft.com/office/powerpoint/2010/main" val="1441931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вумя текстовыми бло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101D312E-0FC1-4A65-8FCE-D748B94E9A76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900973" y="1953322"/>
            <a:ext cx="5055690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45B3197E-09A8-48F8-9DC3-48DD3A71EAE4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900973" y="2678654"/>
            <a:ext cx="5055690" cy="302400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452B1E23-EF78-41CB-B234-1808E3CC945D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6235339" y="1953322"/>
            <a:ext cx="5055690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id="{75592554-4353-4A73-B1AD-5D05389F1C28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6235339" y="2678654"/>
            <a:ext cx="5055690" cy="302400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27163479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ремя текстовыми бло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4638DC12-DAFD-496B-9983-069E05D0D4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8645381" cy="62095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101D312E-0FC1-4A65-8FCE-D748B94E9A76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676003" y="2142008"/>
            <a:ext cx="3013892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45B3197E-09A8-48F8-9DC3-48DD3A71EAE4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76003" y="2578352"/>
            <a:ext cx="3013892" cy="3312995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57CEB149-C620-4A19-BC3F-ECA1D34CB2C2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4589054" y="2142008"/>
            <a:ext cx="3013892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id="{61FC9194-BF16-4774-BF24-76748404BE4A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4589054" y="2578352"/>
            <a:ext cx="3013892" cy="3312995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D9BA9E52-59BF-4228-94FD-AF52422CDE28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8502105" y="2142008"/>
            <a:ext cx="3013892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E6F48B2E-5D05-4FDB-A29D-25808D47637D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8502105" y="2578352"/>
            <a:ext cx="3013892" cy="3312995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Подзаголовок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197050871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оками и диаграммами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925B95D-05FA-4F9B-AB8D-F46FBABE3BC2}"/>
              </a:ext>
            </a:extLst>
          </p:cNvPr>
          <p:cNvSpPr/>
          <p:nvPr userDrawn="1"/>
        </p:nvSpPr>
        <p:spPr>
          <a:xfrm>
            <a:off x="9297328" y="1863831"/>
            <a:ext cx="2634343" cy="4044735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3272662" y="1863832"/>
            <a:ext cx="2634343" cy="4044735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BD34FC5F-C850-4A38-B135-97677BD1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9801" y="2177143"/>
            <a:ext cx="2209800" cy="3436257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E33BC355-B806-496B-B61A-0A8A6BE61866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9509599" y="2191657"/>
            <a:ext cx="2209800" cy="3421743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292097"/>
            <a:ext cx="8645381" cy="7785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73957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3563E5E9-F826-4609-A44A-CDD482C6F26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3267529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D5EAC7D6-BF57-4EAD-B961-BCEC3FBA3222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6284995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id="{09F0B0B5-CC86-485F-9771-88B2775AD76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9278567" y="1360321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иаграмма 3">
            <a:extLst>
              <a:ext uri="{FF2B5EF4-FFF2-40B4-BE49-F238E27FC236}">
                <a16:creationId xmlns:a16="http://schemas.microsoft.com/office/drawing/2014/main" id="{76534EE9-35B2-4B9B-9E2E-71C3E9E2B745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273955" y="2177143"/>
            <a:ext cx="2634343" cy="3436257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/>
            </a:lvl1pPr>
          </a:lstStyle>
          <a:p>
            <a:endParaRPr lang="ru-RU" dirty="0"/>
          </a:p>
        </p:txBody>
      </p:sp>
      <p:sp>
        <p:nvSpPr>
          <p:cNvPr id="15" name="Диаграмма 3">
            <a:extLst>
              <a:ext uri="{FF2B5EF4-FFF2-40B4-BE49-F238E27FC236}">
                <a16:creationId xmlns:a16="http://schemas.microsoft.com/office/drawing/2014/main" id="{2B676610-9675-4714-B625-F95E25E68396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6298621" y="2191657"/>
            <a:ext cx="2620716" cy="3421743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/>
            </a:lvl1pPr>
          </a:lstStyle>
          <a:p>
            <a:endParaRPr lang="ru-RU" dirty="0"/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17079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ей и ее описанием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Текст 2">
            <a:extLst>
              <a:ext uri="{FF2B5EF4-FFF2-40B4-BE49-F238E27FC236}">
                <a16:creationId xmlns:a16="http://schemas.microsoft.com/office/drawing/2014/main" id="{F763F39A-9316-4288-B1E6-26D3DDC5DF9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348739" y="2133866"/>
            <a:ext cx="6350145" cy="1049167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A3DB217B-85E1-4A71-95D0-C6D21AB01EDE}"/>
              </a:ext>
            </a:extLst>
          </p:cNvPr>
          <p:cNvSpPr/>
          <p:nvPr userDrawn="1"/>
        </p:nvSpPr>
        <p:spPr>
          <a:xfrm>
            <a:off x="5206427" y="4913823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Текст 2">
            <a:extLst>
              <a:ext uri="{FF2B5EF4-FFF2-40B4-BE49-F238E27FC236}">
                <a16:creationId xmlns:a16="http://schemas.microsoft.com/office/drawing/2014/main" id="{F0ED304E-878C-4824-8E0B-1D859ABB932C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6096000" y="3422600"/>
            <a:ext cx="5602884" cy="1251655"/>
          </a:xfrm>
        </p:spPr>
        <p:txBody>
          <a:bodyPr anchor="t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20903060-D12C-4E14-9997-FC855B16A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8739" y="685450"/>
            <a:ext cx="4766811" cy="130054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7" name="Рисунок 2">
            <a:extLst>
              <a:ext uri="{FF2B5EF4-FFF2-40B4-BE49-F238E27FC236}">
                <a16:creationId xmlns:a16="http://schemas.microsoft.com/office/drawing/2014/main" id="{7F084E02-910B-4ED9-BBB2-5FEB0130471C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507630" y="685800"/>
            <a:ext cx="4570998" cy="561723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A3FA251A-D09E-477D-B220-DF00F787FAB8}"/>
              </a:ext>
            </a:extLst>
          </p:cNvPr>
          <p:cNvSpPr/>
          <p:nvPr userDrawn="1"/>
        </p:nvSpPr>
        <p:spPr>
          <a:xfrm>
            <a:off x="5206427" y="3552573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id="{1EFEC95F-D7DD-4059-A52D-C1CC50EF2DE7}"/>
              </a:ext>
            </a:extLst>
          </p:cNvPr>
          <p:cNvSpPr>
            <a:spLocks noGrp="1"/>
          </p:cNvSpPr>
          <p:nvPr>
            <p:ph type="body" idx="27"/>
          </p:nvPr>
        </p:nvSpPr>
        <p:spPr>
          <a:xfrm>
            <a:off x="6096001" y="4848355"/>
            <a:ext cx="5602883" cy="1251655"/>
          </a:xfrm>
        </p:spPr>
        <p:txBody>
          <a:bodyPr anchor="t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4E1278-F886-45D8-B22C-A70FB39CC067}"/>
              </a:ext>
            </a:extLst>
          </p:cNvPr>
          <p:cNvSpPr txBox="1"/>
          <p:nvPr userDrawn="1"/>
        </p:nvSpPr>
        <p:spPr>
          <a:xfrm>
            <a:off x="5394285" y="3741584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5E65E2-9CDA-4D49-B07B-8F3455037065}"/>
              </a:ext>
            </a:extLst>
          </p:cNvPr>
          <p:cNvSpPr txBox="1"/>
          <p:nvPr userDrawn="1"/>
        </p:nvSpPr>
        <p:spPr>
          <a:xfrm>
            <a:off x="5394285" y="5102834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90957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иаграммой и ее описанием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Диаграмма 9">
            <a:extLst>
              <a:ext uri="{FF2B5EF4-FFF2-40B4-BE49-F238E27FC236}">
                <a16:creationId xmlns:a16="http://schemas.microsoft.com/office/drawing/2014/main" id="{F6A88681-B587-458D-8637-C2EC2371B41A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493713" y="685800"/>
            <a:ext cx="4584700" cy="5616575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F763F39A-9316-4288-B1E6-26D3DDC5DF9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348739" y="2133866"/>
            <a:ext cx="6350145" cy="1049167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A3DB217B-85E1-4A71-95D0-C6D21AB01EDE}"/>
              </a:ext>
            </a:extLst>
          </p:cNvPr>
          <p:cNvSpPr/>
          <p:nvPr userDrawn="1"/>
        </p:nvSpPr>
        <p:spPr>
          <a:xfrm>
            <a:off x="5206427" y="4913823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20903060-D12C-4E14-9997-FC855B16A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8739" y="685450"/>
            <a:ext cx="4766811" cy="130054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A3FA251A-D09E-477D-B220-DF00F787FAB8}"/>
              </a:ext>
            </a:extLst>
          </p:cNvPr>
          <p:cNvSpPr/>
          <p:nvPr userDrawn="1"/>
        </p:nvSpPr>
        <p:spPr>
          <a:xfrm>
            <a:off x="5206427" y="3552573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id="{1EFEC95F-D7DD-4059-A52D-C1CC50EF2DE7}"/>
              </a:ext>
            </a:extLst>
          </p:cNvPr>
          <p:cNvSpPr>
            <a:spLocks noGrp="1"/>
          </p:cNvSpPr>
          <p:nvPr>
            <p:ph type="body" idx="27"/>
          </p:nvPr>
        </p:nvSpPr>
        <p:spPr>
          <a:xfrm>
            <a:off x="6096001" y="4850453"/>
            <a:ext cx="5602883" cy="1251655"/>
          </a:xfrm>
        </p:spPr>
        <p:txBody>
          <a:bodyPr anchor="t">
            <a:normAutofit/>
          </a:bodyPr>
          <a:lstStyle>
            <a:lvl1pPr marL="0" indent="0" algn="just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44E1278-F886-45D8-B22C-A70FB39CC067}"/>
              </a:ext>
            </a:extLst>
          </p:cNvPr>
          <p:cNvSpPr txBox="1"/>
          <p:nvPr userDrawn="1"/>
        </p:nvSpPr>
        <p:spPr>
          <a:xfrm>
            <a:off x="5394285" y="3741584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5E65E2-9CDA-4D49-B07B-8F3455037065}"/>
              </a:ext>
            </a:extLst>
          </p:cNvPr>
          <p:cNvSpPr txBox="1"/>
          <p:nvPr userDrawn="1"/>
        </p:nvSpPr>
        <p:spPr>
          <a:xfrm>
            <a:off x="5394285" y="5102834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</a:rPr>
              <a:t>2</a:t>
            </a: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F0ED304E-878C-4824-8E0B-1D859ABB932C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6096000" y="3422600"/>
            <a:ext cx="5602884" cy="1251655"/>
          </a:xfrm>
        </p:spPr>
        <p:txBody>
          <a:bodyPr anchor="t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406808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объектом и ее описанием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30"/>
          </p:nvPr>
        </p:nvSpPr>
        <p:spPr>
          <a:xfrm>
            <a:off x="481910" y="685450"/>
            <a:ext cx="4595813" cy="5600700"/>
          </a:xfr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F763F39A-9316-4288-B1E6-26D3DDC5DF9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348739" y="2133866"/>
            <a:ext cx="6350145" cy="1049167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A3DB217B-85E1-4A71-95D0-C6D21AB01EDE}"/>
              </a:ext>
            </a:extLst>
          </p:cNvPr>
          <p:cNvSpPr/>
          <p:nvPr userDrawn="1"/>
        </p:nvSpPr>
        <p:spPr>
          <a:xfrm>
            <a:off x="5206427" y="4913823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20903060-D12C-4E14-9997-FC855B16A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8739" y="685450"/>
            <a:ext cx="4766811" cy="130054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id="{A3FA251A-D09E-477D-B220-DF00F787FAB8}"/>
              </a:ext>
            </a:extLst>
          </p:cNvPr>
          <p:cNvSpPr/>
          <p:nvPr userDrawn="1"/>
        </p:nvSpPr>
        <p:spPr>
          <a:xfrm>
            <a:off x="5206427" y="3552573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id="{1EFEC95F-D7DD-4059-A52D-C1CC50EF2DE7}"/>
              </a:ext>
            </a:extLst>
          </p:cNvPr>
          <p:cNvSpPr>
            <a:spLocks noGrp="1"/>
          </p:cNvSpPr>
          <p:nvPr>
            <p:ph type="body" idx="27"/>
          </p:nvPr>
        </p:nvSpPr>
        <p:spPr>
          <a:xfrm>
            <a:off x="6096001" y="4850453"/>
            <a:ext cx="5602883" cy="1251655"/>
          </a:xfrm>
        </p:spPr>
        <p:txBody>
          <a:bodyPr anchor="t">
            <a:normAutofit/>
          </a:bodyPr>
          <a:lstStyle>
            <a:lvl1pPr marL="0" indent="0" algn="just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F0ED304E-878C-4824-8E0B-1D859ABB932C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6096000" y="3422600"/>
            <a:ext cx="5602884" cy="1251655"/>
          </a:xfrm>
        </p:spPr>
        <p:txBody>
          <a:bodyPr anchor="t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Рисунок 2">
            <a:extLst>
              <a:ext uri="{FF2B5EF4-FFF2-40B4-BE49-F238E27FC236}">
                <a16:creationId xmlns:a16="http://schemas.microsoft.com/office/drawing/2014/main" id="{B14340CC-8D17-4943-ADBB-F9F8D08F5231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5205523" y="3552573"/>
            <a:ext cx="762678" cy="791769"/>
          </a:xfrm>
          <a:prstGeom prst="ellipse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0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</a:t>
            </a:r>
          </a:p>
        </p:txBody>
      </p:sp>
      <p:sp>
        <p:nvSpPr>
          <p:cNvPr id="19" name="Рисунок 2">
            <a:extLst>
              <a:ext uri="{FF2B5EF4-FFF2-40B4-BE49-F238E27FC236}">
                <a16:creationId xmlns:a16="http://schemas.microsoft.com/office/drawing/2014/main" id="{B14340CC-8D17-4943-ADBB-F9F8D08F5231}"/>
              </a:ext>
            </a:extLst>
          </p:cNvPr>
          <p:cNvSpPr>
            <a:spLocks noGrp="1"/>
          </p:cNvSpPr>
          <p:nvPr>
            <p:ph type="pic" idx="29" hasCustomPrompt="1"/>
          </p:nvPr>
        </p:nvSpPr>
        <p:spPr>
          <a:xfrm>
            <a:off x="5205523" y="4913824"/>
            <a:ext cx="762678" cy="778132"/>
          </a:xfrm>
          <a:prstGeom prst="ellipse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0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</a:t>
            </a:r>
          </a:p>
        </p:txBody>
      </p:sp>
    </p:spTree>
    <p:extLst>
      <p:ext uri="{BB962C8B-B14F-4D97-AF65-F5344CB8AC3E}">
        <p14:creationId xmlns:p14="http://schemas.microsoft.com/office/powerpoint/2010/main" val="22767544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ями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2">
            <a:extLst>
              <a:ext uri="{FF2B5EF4-FFF2-40B4-BE49-F238E27FC236}">
                <a16:creationId xmlns:a16="http://schemas.microsoft.com/office/drawing/2014/main" id="{24286910-1311-4309-84DA-0A1B58A3181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372812" y="2089494"/>
            <a:ext cx="2617560" cy="249810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BD34FC5F-C850-4A38-B135-97677BD1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2812" y="5283770"/>
            <a:ext cx="2617561" cy="967019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>
            <a:extLst>
              <a:ext uri="{FF2B5EF4-FFF2-40B4-BE49-F238E27FC236}">
                <a16:creationId xmlns:a16="http://schemas.microsoft.com/office/drawing/2014/main" id="{499BC392-E17B-4041-826C-FA235885592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3320215" y="2089492"/>
            <a:ext cx="2602799" cy="249810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3" name="Рисунок 2">
            <a:extLst>
              <a:ext uri="{FF2B5EF4-FFF2-40B4-BE49-F238E27FC236}">
                <a16:creationId xmlns:a16="http://schemas.microsoft.com/office/drawing/2014/main" id="{F1C4B650-12B0-4824-A7A3-691907FD7A99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6236076" y="2089492"/>
            <a:ext cx="2632977" cy="249810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4" name="Рисунок 2">
            <a:extLst>
              <a:ext uri="{FF2B5EF4-FFF2-40B4-BE49-F238E27FC236}">
                <a16:creationId xmlns:a16="http://schemas.microsoft.com/office/drawing/2014/main" id="{1027893A-9235-422E-92C1-DE4DBA5D0E5C}"/>
              </a:ext>
            </a:extLst>
          </p:cNvPr>
          <p:cNvSpPr>
            <a:spLocks noGrp="1"/>
          </p:cNvSpPr>
          <p:nvPr>
            <p:ph type="pic" idx="22" hasCustomPrompt="1"/>
          </p:nvPr>
        </p:nvSpPr>
        <p:spPr>
          <a:xfrm>
            <a:off x="9179385" y="2089493"/>
            <a:ext cx="2632978" cy="249810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32A14A7B-D448-46DF-BC5E-CB4F1A43E6F1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635637" y="4720210"/>
            <a:ext cx="2108692" cy="4442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Текст 2">
            <a:extLst>
              <a:ext uri="{FF2B5EF4-FFF2-40B4-BE49-F238E27FC236}">
                <a16:creationId xmlns:a16="http://schemas.microsoft.com/office/drawing/2014/main" id="{32FB3D01-42E1-4A1F-907A-6C0F7364800B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3555595" y="4720210"/>
            <a:ext cx="2108692" cy="4442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2">
            <a:extLst>
              <a:ext uri="{FF2B5EF4-FFF2-40B4-BE49-F238E27FC236}">
                <a16:creationId xmlns:a16="http://schemas.microsoft.com/office/drawing/2014/main" id="{07073506-B99E-457A-9133-8F40FC3854B7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6500268" y="4741822"/>
            <a:ext cx="2108692" cy="4442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2">
            <a:extLst>
              <a:ext uri="{FF2B5EF4-FFF2-40B4-BE49-F238E27FC236}">
                <a16:creationId xmlns:a16="http://schemas.microsoft.com/office/drawing/2014/main" id="{00C9631F-5BB0-4A8C-A331-949564170A36}"/>
              </a:ext>
            </a:extLst>
          </p:cNvPr>
          <p:cNvSpPr>
            <a:spLocks noGrp="1"/>
          </p:cNvSpPr>
          <p:nvPr>
            <p:ph type="body" idx="27"/>
          </p:nvPr>
        </p:nvSpPr>
        <p:spPr>
          <a:xfrm>
            <a:off x="9444941" y="4720210"/>
            <a:ext cx="2108692" cy="4442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2">
            <a:extLst>
              <a:ext uri="{FF2B5EF4-FFF2-40B4-BE49-F238E27FC236}">
                <a16:creationId xmlns:a16="http://schemas.microsoft.com/office/drawing/2014/main" id="{23E4B5E5-6EA2-4605-B635-7950B7B56363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3320216" y="5283770"/>
            <a:ext cx="2602799" cy="967019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2">
            <a:extLst>
              <a:ext uri="{FF2B5EF4-FFF2-40B4-BE49-F238E27FC236}">
                <a16:creationId xmlns:a16="http://schemas.microsoft.com/office/drawing/2014/main" id="{A66BE20F-C32C-4403-8FD0-A5AC29DC8910}"/>
              </a:ext>
            </a:extLst>
          </p:cNvPr>
          <p:cNvSpPr>
            <a:spLocks noGrp="1"/>
          </p:cNvSpPr>
          <p:nvPr>
            <p:ph type="body" idx="29"/>
          </p:nvPr>
        </p:nvSpPr>
        <p:spPr>
          <a:xfrm>
            <a:off x="6236078" y="5283770"/>
            <a:ext cx="2632976" cy="96702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2">
            <a:extLst>
              <a:ext uri="{FF2B5EF4-FFF2-40B4-BE49-F238E27FC236}">
                <a16:creationId xmlns:a16="http://schemas.microsoft.com/office/drawing/2014/main" id="{ED8824FE-9BD8-49CB-84E0-E446D3967AEE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9184847" y="5283769"/>
            <a:ext cx="2627517" cy="96702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Заголовок 1">
            <a:extLst>
              <a:ext uri="{FF2B5EF4-FFF2-40B4-BE49-F238E27FC236}">
                <a16:creationId xmlns:a16="http://schemas.microsoft.com/office/drawing/2014/main" id="{EEA19BCC-9EBB-47BE-B98F-E45E9C8BA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866" y="655579"/>
            <a:ext cx="7502266" cy="696174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EC0ECD33-439B-4063-A38C-6A9A5BB37D7E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344866" y="1376692"/>
            <a:ext cx="7502267" cy="466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31682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иаграммами и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2">
            <a:extLst>
              <a:ext uri="{FF2B5EF4-FFF2-40B4-BE49-F238E27FC236}">
                <a16:creationId xmlns:a16="http://schemas.microsoft.com/office/drawing/2014/main" id="{BD34FC5F-C850-4A38-B135-97677BD1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2812" y="5283770"/>
            <a:ext cx="2617561" cy="967019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866" y="655579"/>
            <a:ext cx="7502266" cy="696174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344866" y="1376692"/>
            <a:ext cx="7502267" cy="466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32A14A7B-D448-46DF-BC5E-CB4F1A43E6F1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635637" y="4720210"/>
            <a:ext cx="2108692" cy="4442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Текст 2">
            <a:extLst>
              <a:ext uri="{FF2B5EF4-FFF2-40B4-BE49-F238E27FC236}">
                <a16:creationId xmlns:a16="http://schemas.microsoft.com/office/drawing/2014/main" id="{32FB3D01-42E1-4A1F-907A-6C0F7364800B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3555595" y="4720210"/>
            <a:ext cx="2108692" cy="4442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2">
            <a:extLst>
              <a:ext uri="{FF2B5EF4-FFF2-40B4-BE49-F238E27FC236}">
                <a16:creationId xmlns:a16="http://schemas.microsoft.com/office/drawing/2014/main" id="{07073506-B99E-457A-9133-8F40FC3854B7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6500268" y="4741822"/>
            <a:ext cx="2108692" cy="4442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1" name="Текст 2">
            <a:extLst>
              <a:ext uri="{FF2B5EF4-FFF2-40B4-BE49-F238E27FC236}">
                <a16:creationId xmlns:a16="http://schemas.microsoft.com/office/drawing/2014/main" id="{00C9631F-5BB0-4A8C-A331-949564170A36}"/>
              </a:ext>
            </a:extLst>
          </p:cNvPr>
          <p:cNvSpPr>
            <a:spLocks noGrp="1"/>
          </p:cNvSpPr>
          <p:nvPr>
            <p:ph type="body" idx="27"/>
          </p:nvPr>
        </p:nvSpPr>
        <p:spPr>
          <a:xfrm>
            <a:off x="9444941" y="4720210"/>
            <a:ext cx="2108692" cy="4442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2">
            <a:extLst>
              <a:ext uri="{FF2B5EF4-FFF2-40B4-BE49-F238E27FC236}">
                <a16:creationId xmlns:a16="http://schemas.microsoft.com/office/drawing/2014/main" id="{23E4B5E5-6EA2-4605-B635-7950B7B56363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3320216" y="5283770"/>
            <a:ext cx="2602799" cy="967019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2">
            <a:extLst>
              <a:ext uri="{FF2B5EF4-FFF2-40B4-BE49-F238E27FC236}">
                <a16:creationId xmlns:a16="http://schemas.microsoft.com/office/drawing/2014/main" id="{A66BE20F-C32C-4403-8FD0-A5AC29DC8910}"/>
              </a:ext>
            </a:extLst>
          </p:cNvPr>
          <p:cNvSpPr>
            <a:spLocks noGrp="1"/>
          </p:cNvSpPr>
          <p:nvPr>
            <p:ph type="body" idx="29"/>
          </p:nvPr>
        </p:nvSpPr>
        <p:spPr>
          <a:xfrm>
            <a:off x="6236078" y="5283770"/>
            <a:ext cx="2632976" cy="96702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2">
            <a:extLst>
              <a:ext uri="{FF2B5EF4-FFF2-40B4-BE49-F238E27FC236}">
                <a16:creationId xmlns:a16="http://schemas.microsoft.com/office/drawing/2014/main" id="{ED8824FE-9BD8-49CB-84E0-E446D3967AEE}"/>
              </a:ext>
            </a:extLst>
          </p:cNvPr>
          <p:cNvSpPr>
            <a:spLocks noGrp="1"/>
          </p:cNvSpPr>
          <p:nvPr>
            <p:ph type="body" idx="30"/>
          </p:nvPr>
        </p:nvSpPr>
        <p:spPr>
          <a:xfrm>
            <a:off x="9184847" y="5283769"/>
            <a:ext cx="2627517" cy="96702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Диаграмма 2">
            <a:extLst>
              <a:ext uri="{FF2B5EF4-FFF2-40B4-BE49-F238E27FC236}">
                <a16:creationId xmlns:a16="http://schemas.microsoft.com/office/drawing/2014/main" id="{360E96D3-0873-482D-AFE7-467E2027697D}"/>
              </a:ext>
            </a:extLst>
          </p:cNvPr>
          <p:cNvSpPr>
            <a:spLocks noGrp="1"/>
          </p:cNvSpPr>
          <p:nvPr>
            <p:ph type="chart" sz="quarter" idx="31"/>
          </p:nvPr>
        </p:nvSpPr>
        <p:spPr>
          <a:xfrm>
            <a:off x="372812" y="2089492"/>
            <a:ext cx="2617561" cy="2498383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2" name="Диаграмма 2">
            <a:extLst>
              <a:ext uri="{FF2B5EF4-FFF2-40B4-BE49-F238E27FC236}">
                <a16:creationId xmlns:a16="http://schemas.microsoft.com/office/drawing/2014/main" id="{EA5892DB-95D7-4312-BE63-14C788935DAF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3320216" y="2089492"/>
            <a:ext cx="2602799" cy="2511359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6" name="Диаграмма 2">
            <a:extLst>
              <a:ext uri="{FF2B5EF4-FFF2-40B4-BE49-F238E27FC236}">
                <a16:creationId xmlns:a16="http://schemas.microsoft.com/office/drawing/2014/main" id="{D412A4C8-DA78-4CA5-8A76-3A9473951478}"/>
              </a:ext>
            </a:extLst>
          </p:cNvPr>
          <p:cNvSpPr>
            <a:spLocks noGrp="1"/>
          </p:cNvSpPr>
          <p:nvPr>
            <p:ph type="chart" sz="quarter" idx="33"/>
          </p:nvPr>
        </p:nvSpPr>
        <p:spPr>
          <a:xfrm>
            <a:off x="6268987" y="2089492"/>
            <a:ext cx="2602799" cy="2511359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9" name="Диаграмма 2">
            <a:extLst>
              <a:ext uri="{FF2B5EF4-FFF2-40B4-BE49-F238E27FC236}">
                <a16:creationId xmlns:a16="http://schemas.microsoft.com/office/drawing/2014/main" id="{7FD10C4A-6910-45B9-8BE8-0EAD1243C75B}"/>
              </a:ext>
            </a:extLst>
          </p:cNvPr>
          <p:cNvSpPr>
            <a:spLocks noGrp="1"/>
          </p:cNvSpPr>
          <p:nvPr>
            <p:ph type="chart" sz="quarter" idx="34"/>
          </p:nvPr>
        </p:nvSpPr>
        <p:spPr>
          <a:xfrm>
            <a:off x="9209565" y="2076516"/>
            <a:ext cx="2602799" cy="2511359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076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ковой синий слайд с описа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3632886" cy="6857999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6375" y="1667141"/>
            <a:ext cx="6245395" cy="94943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286375" y="2904856"/>
            <a:ext cx="6245395" cy="2286000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Рисунок 2">
            <a:extLst>
              <a:ext uri="{FF2B5EF4-FFF2-40B4-BE49-F238E27FC236}">
                <a16:creationId xmlns:a16="http://schemas.microsoft.com/office/drawing/2014/main" id="{24286910-1311-4309-84DA-0A1B58A3181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1952369" y="1667141"/>
            <a:ext cx="3044224" cy="352371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140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иний боковой блок с нумерац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id="{A38175E8-F3B6-464C-8609-FCCEC6C0EC37}"/>
              </a:ext>
            </a:extLst>
          </p:cNvPr>
          <p:cNvSpPr/>
          <p:nvPr userDrawn="1"/>
        </p:nvSpPr>
        <p:spPr>
          <a:xfrm>
            <a:off x="0" y="0"/>
            <a:ext cx="3922998" cy="6858000"/>
          </a:xfrm>
          <a:prstGeom prst="rect">
            <a:avLst/>
          </a:prstGeom>
          <a:solidFill>
            <a:srgbClr val="20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F763F39A-9316-4288-B1E6-26D3DDC5DF9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138673" y="1009098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07C8BBEE-C349-454C-A30A-A016594CF346}"/>
              </a:ext>
            </a:extLst>
          </p:cNvPr>
          <p:cNvSpPr/>
          <p:nvPr userDrawn="1"/>
        </p:nvSpPr>
        <p:spPr>
          <a:xfrm>
            <a:off x="4230622" y="1056848"/>
            <a:ext cx="761774" cy="778132"/>
          </a:xfrm>
          <a:prstGeom prst="ellipse">
            <a:avLst/>
          </a:prstGeom>
          <a:solidFill>
            <a:srgbClr val="214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E837A999-642A-42A2-B8A4-6D8299FC17B3}"/>
              </a:ext>
            </a:extLst>
          </p:cNvPr>
          <p:cNvSpPr/>
          <p:nvPr userDrawn="1"/>
        </p:nvSpPr>
        <p:spPr>
          <a:xfrm>
            <a:off x="4230622" y="2974119"/>
            <a:ext cx="761774" cy="778132"/>
          </a:xfrm>
          <a:prstGeom prst="ellipse">
            <a:avLst/>
          </a:prstGeom>
          <a:solidFill>
            <a:srgbClr val="214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A3DB217B-85E1-4A71-95D0-C6D21AB01EDE}"/>
              </a:ext>
            </a:extLst>
          </p:cNvPr>
          <p:cNvSpPr/>
          <p:nvPr userDrawn="1"/>
        </p:nvSpPr>
        <p:spPr>
          <a:xfrm>
            <a:off x="4230622" y="5095792"/>
            <a:ext cx="761774" cy="778132"/>
          </a:xfrm>
          <a:prstGeom prst="ellipse">
            <a:avLst/>
          </a:prstGeom>
          <a:solidFill>
            <a:srgbClr val="214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029BCDB1-5275-4595-A70C-C3EBE330F6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225" y="2348482"/>
            <a:ext cx="3333750" cy="201018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lnSpc>
                <a:spcPct val="120000"/>
              </a:lnSpc>
              <a:defRPr sz="240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41" name="Текст 2">
            <a:extLst>
              <a:ext uri="{FF2B5EF4-FFF2-40B4-BE49-F238E27FC236}">
                <a16:creationId xmlns:a16="http://schemas.microsoft.com/office/drawing/2014/main" id="{81670960-2020-4B77-90AD-89466B7F59F1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5145641" y="1380029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Текст 2">
            <a:extLst>
              <a:ext uri="{FF2B5EF4-FFF2-40B4-BE49-F238E27FC236}">
                <a16:creationId xmlns:a16="http://schemas.microsoft.com/office/drawing/2014/main" id="{F959F87E-D99A-4D1A-B297-23B6FC8445CB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5145641" y="2986275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3" name="Текст 2">
            <a:extLst>
              <a:ext uri="{FF2B5EF4-FFF2-40B4-BE49-F238E27FC236}">
                <a16:creationId xmlns:a16="http://schemas.microsoft.com/office/drawing/2014/main" id="{324169F6-EEFC-4E44-B4D9-D4E1F20D9362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5152609" y="3357206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4" name="Текст 2">
            <a:extLst>
              <a:ext uri="{FF2B5EF4-FFF2-40B4-BE49-F238E27FC236}">
                <a16:creationId xmlns:a16="http://schemas.microsoft.com/office/drawing/2014/main" id="{DB55ED3C-AB7B-4CC3-9205-46F104424257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5164184" y="4990015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5" name="Текст 2">
            <a:extLst>
              <a:ext uri="{FF2B5EF4-FFF2-40B4-BE49-F238E27FC236}">
                <a16:creationId xmlns:a16="http://schemas.microsoft.com/office/drawing/2014/main" id="{BCFC14C9-9D2C-4BB8-B61F-0C30BE42DE14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5159577" y="5360946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5" name="Текст 2">
            <a:extLst>
              <a:ext uri="{FF2B5EF4-FFF2-40B4-BE49-F238E27FC236}">
                <a16:creationId xmlns:a16="http://schemas.microsoft.com/office/drawing/2014/main" id="{DD73C986-ABC2-4CB2-BBB8-2006DECFA967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90372" y="983959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8846A6F0-8A8C-4A18-ACA3-B30815AAEFFF}"/>
              </a:ext>
            </a:extLst>
          </p:cNvPr>
          <p:cNvSpPr/>
          <p:nvPr userDrawn="1"/>
        </p:nvSpPr>
        <p:spPr>
          <a:xfrm>
            <a:off x="7882321" y="1031709"/>
            <a:ext cx="761774" cy="778132"/>
          </a:xfrm>
          <a:prstGeom prst="ellipse">
            <a:avLst/>
          </a:prstGeom>
          <a:solidFill>
            <a:srgbClr val="214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DFFA241D-50BD-4A60-8A23-268968ACE1CE}"/>
              </a:ext>
            </a:extLst>
          </p:cNvPr>
          <p:cNvSpPr/>
          <p:nvPr userDrawn="1"/>
        </p:nvSpPr>
        <p:spPr>
          <a:xfrm>
            <a:off x="7882321" y="2948980"/>
            <a:ext cx="761774" cy="778132"/>
          </a:xfrm>
          <a:prstGeom prst="ellipse">
            <a:avLst/>
          </a:prstGeom>
          <a:solidFill>
            <a:srgbClr val="214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81F75E5A-A0BF-4F4C-A819-03A8DD37C6D2}"/>
              </a:ext>
            </a:extLst>
          </p:cNvPr>
          <p:cNvSpPr/>
          <p:nvPr userDrawn="1"/>
        </p:nvSpPr>
        <p:spPr>
          <a:xfrm>
            <a:off x="7882321" y="5070653"/>
            <a:ext cx="761774" cy="778132"/>
          </a:xfrm>
          <a:prstGeom prst="ellipse">
            <a:avLst/>
          </a:prstGeom>
          <a:solidFill>
            <a:srgbClr val="2142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Текст 2">
            <a:extLst>
              <a:ext uri="{FF2B5EF4-FFF2-40B4-BE49-F238E27FC236}">
                <a16:creationId xmlns:a16="http://schemas.microsoft.com/office/drawing/2014/main" id="{BC163D49-7D39-49C5-A98C-1C35CCBDF3ED}"/>
              </a:ext>
            </a:extLst>
          </p:cNvPr>
          <p:cNvSpPr>
            <a:spLocks noGrp="1"/>
          </p:cNvSpPr>
          <p:nvPr>
            <p:ph type="body" idx="40"/>
          </p:nvPr>
        </p:nvSpPr>
        <p:spPr>
          <a:xfrm>
            <a:off x="8797340" y="1354890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3" name="Текст 2">
            <a:extLst>
              <a:ext uri="{FF2B5EF4-FFF2-40B4-BE49-F238E27FC236}">
                <a16:creationId xmlns:a16="http://schemas.microsoft.com/office/drawing/2014/main" id="{5006C2A6-F16E-475D-9EEE-073809B32494}"/>
              </a:ext>
            </a:extLst>
          </p:cNvPr>
          <p:cNvSpPr>
            <a:spLocks noGrp="1"/>
          </p:cNvSpPr>
          <p:nvPr>
            <p:ph type="body" idx="41" hasCustomPrompt="1"/>
          </p:nvPr>
        </p:nvSpPr>
        <p:spPr>
          <a:xfrm>
            <a:off x="8797340" y="2961136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64" name="Текст 2">
            <a:extLst>
              <a:ext uri="{FF2B5EF4-FFF2-40B4-BE49-F238E27FC236}">
                <a16:creationId xmlns:a16="http://schemas.microsoft.com/office/drawing/2014/main" id="{CBE3EC18-20B1-4FB6-9FFF-D149D3E8230A}"/>
              </a:ext>
            </a:extLst>
          </p:cNvPr>
          <p:cNvSpPr>
            <a:spLocks noGrp="1"/>
          </p:cNvSpPr>
          <p:nvPr>
            <p:ph type="body" idx="42"/>
          </p:nvPr>
        </p:nvSpPr>
        <p:spPr>
          <a:xfrm>
            <a:off x="8804308" y="3332067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5" name="Текст 2">
            <a:extLst>
              <a:ext uri="{FF2B5EF4-FFF2-40B4-BE49-F238E27FC236}">
                <a16:creationId xmlns:a16="http://schemas.microsoft.com/office/drawing/2014/main" id="{5F38FB64-24D3-4039-B06F-77F04E8F28CB}"/>
              </a:ext>
            </a:extLst>
          </p:cNvPr>
          <p:cNvSpPr>
            <a:spLocks noGrp="1"/>
          </p:cNvSpPr>
          <p:nvPr>
            <p:ph type="body" idx="43" hasCustomPrompt="1"/>
          </p:nvPr>
        </p:nvSpPr>
        <p:spPr>
          <a:xfrm>
            <a:off x="8815883" y="4964876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66" name="Текст 2">
            <a:extLst>
              <a:ext uri="{FF2B5EF4-FFF2-40B4-BE49-F238E27FC236}">
                <a16:creationId xmlns:a16="http://schemas.microsoft.com/office/drawing/2014/main" id="{D1F140F3-C881-4FD7-A59F-E5D97C21610C}"/>
              </a:ext>
            </a:extLst>
          </p:cNvPr>
          <p:cNvSpPr>
            <a:spLocks noGrp="1"/>
          </p:cNvSpPr>
          <p:nvPr>
            <p:ph type="body" idx="44"/>
          </p:nvPr>
        </p:nvSpPr>
        <p:spPr>
          <a:xfrm>
            <a:off x="8811276" y="5335807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E8A7AA-70D4-4911-B45D-E794B6F188F9}"/>
              </a:ext>
            </a:extLst>
          </p:cNvPr>
          <p:cNvSpPr txBox="1"/>
          <p:nvPr userDrawn="1"/>
        </p:nvSpPr>
        <p:spPr>
          <a:xfrm>
            <a:off x="4411621" y="1249113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44D656-AD73-42D8-9A77-F5E1B1748555}"/>
              </a:ext>
            </a:extLst>
          </p:cNvPr>
          <p:cNvSpPr txBox="1"/>
          <p:nvPr userDrawn="1"/>
        </p:nvSpPr>
        <p:spPr>
          <a:xfrm>
            <a:off x="4424803" y="3168032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360110-9D96-4F57-AF20-43BBAA10FD5C}"/>
              </a:ext>
            </a:extLst>
          </p:cNvPr>
          <p:cNvSpPr txBox="1"/>
          <p:nvPr userDrawn="1"/>
        </p:nvSpPr>
        <p:spPr>
          <a:xfrm>
            <a:off x="4416136" y="5284803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1569FD-7A64-472F-8F7A-233A43FBAEC9}"/>
              </a:ext>
            </a:extLst>
          </p:cNvPr>
          <p:cNvSpPr txBox="1"/>
          <p:nvPr userDrawn="1"/>
        </p:nvSpPr>
        <p:spPr>
          <a:xfrm>
            <a:off x="8078643" y="1232487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97FAFA-CB09-4FE0-8204-64A71329164A}"/>
              </a:ext>
            </a:extLst>
          </p:cNvPr>
          <p:cNvSpPr txBox="1"/>
          <p:nvPr userDrawn="1"/>
        </p:nvSpPr>
        <p:spPr>
          <a:xfrm>
            <a:off x="8076423" y="3153518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4C5B6F-71BC-4E91-B66D-E8138F755820}"/>
              </a:ext>
            </a:extLst>
          </p:cNvPr>
          <p:cNvSpPr txBox="1"/>
          <p:nvPr userDrawn="1"/>
        </p:nvSpPr>
        <p:spPr>
          <a:xfrm>
            <a:off x="8067835" y="5263958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6</a:t>
            </a:r>
          </a:p>
        </p:txBody>
      </p:sp>
      <p:sp>
        <p:nvSpPr>
          <p:cNvPr id="3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61520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ковой слайд с описанием диаграммы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3632886" cy="6857999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86375" y="1667141"/>
            <a:ext cx="6245395" cy="949434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5286375" y="2904856"/>
            <a:ext cx="6245395" cy="2286000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Диаграмма 8">
            <a:extLst>
              <a:ext uri="{FF2B5EF4-FFF2-40B4-BE49-F238E27FC236}">
                <a16:creationId xmlns:a16="http://schemas.microsoft.com/office/drawing/2014/main" id="{0ED31CB4-5F66-4968-9DC3-D62D5C88E221}"/>
              </a:ext>
            </a:extLst>
          </p:cNvPr>
          <p:cNvSpPr>
            <a:spLocks noGrp="1"/>
          </p:cNvSpPr>
          <p:nvPr>
            <p:ph type="chart" sz="quarter" idx="20"/>
          </p:nvPr>
        </p:nvSpPr>
        <p:spPr>
          <a:xfrm>
            <a:off x="1952625" y="1666875"/>
            <a:ext cx="3043238" cy="3523982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5669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ый слайд с содержимым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5828030" y="4338583"/>
            <a:ext cx="2634343" cy="2200168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BD34FC5F-C850-4A38-B135-97677BD1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5169" y="4905912"/>
            <a:ext cx="2209800" cy="153605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867" y="319248"/>
            <a:ext cx="7502266" cy="73266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344867" y="1051913"/>
            <a:ext cx="7502266" cy="47208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 i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857F4AD-B266-4C97-9D67-1D73FAD6309C}"/>
              </a:ext>
            </a:extLst>
          </p:cNvPr>
          <p:cNvSpPr/>
          <p:nvPr userDrawn="1"/>
        </p:nvSpPr>
        <p:spPr>
          <a:xfrm>
            <a:off x="8669512" y="1898866"/>
            <a:ext cx="2634343" cy="2200168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Текст 2">
            <a:extLst>
              <a:ext uri="{FF2B5EF4-FFF2-40B4-BE49-F238E27FC236}">
                <a16:creationId xmlns:a16="http://schemas.microsoft.com/office/drawing/2014/main" id="{7C66580D-F5D2-43F5-8691-FC1891BCAC41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8876651" y="2500155"/>
            <a:ext cx="2209800" cy="15020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2">
            <a:extLst>
              <a:ext uri="{FF2B5EF4-FFF2-40B4-BE49-F238E27FC236}">
                <a16:creationId xmlns:a16="http://schemas.microsoft.com/office/drawing/2014/main" id="{55C10291-6A79-4532-9935-49E83D1924B8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556675" y="1922522"/>
            <a:ext cx="5046150" cy="461623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1A91186D-B053-4E97-9A8A-316FA36C1D78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8876651" y="1988456"/>
            <a:ext cx="2209800" cy="42210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id="{AF44FDD5-A140-49B5-9FD5-7D4A5AB377C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6035169" y="4411193"/>
            <a:ext cx="2209800" cy="42210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2245CB3-FCF8-49AF-907C-24E326D25385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5827349" y="1898755"/>
            <a:ext cx="2634343" cy="2200169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Объект 5">
            <a:extLst>
              <a:ext uri="{FF2B5EF4-FFF2-40B4-BE49-F238E27FC236}">
                <a16:creationId xmlns:a16="http://schemas.microsoft.com/office/drawing/2014/main" id="{665A8D82-2086-474C-A7A8-E295AE3807C6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8669511" y="4338584"/>
            <a:ext cx="2634343" cy="2200168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15295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овый слайд с содержимым и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5850890" y="4338584"/>
            <a:ext cx="2634343" cy="2200168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исунок 2">
            <a:extLst>
              <a:ext uri="{FF2B5EF4-FFF2-40B4-BE49-F238E27FC236}">
                <a16:creationId xmlns:a16="http://schemas.microsoft.com/office/drawing/2014/main" id="{24286910-1311-4309-84DA-0A1B58A3181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5850891" y="1898867"/>
            <a:ext cx="2634342" cy="220016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BD34FC5F-C850-4A38-B135-97677BD1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58029" y="4905913"/>
            <a:ext cx="2209800" cy="153605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867" y="319248"/>
            <a:ext cx="7502266" cy="732665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344867" y="1051913"/>
            <a:ext cx="7502266" cy="47208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 i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Рисунок 2">
            <a:extLst>
              <a:ext uri="{FF2B5EF4-FFF2-40B4-BE49-F238E27FC236}">
                <a16:creationId xmlns:a16="http://schemas.microsoft.com/office/drawing/2014/main" id="{D66D779A-D3D4-49E9-87A4-A839D9A61C5A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8692372" y="4338584"/>
            <a:ext cx="2634342" cy="220016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857F4AD-B266-4C97-9D67-1D73FAD6309C}"/>
              </a:ext>
            </a:extLst>
          </p:cNvPr>
          <p:cNvSpPr/>
          <p:nvPr userDrawn="1"/>
        </p:nvSpPr>
        <p:spPr>
          <a:xfrm>
            <a:off x="8692372" y="1898867"/>
            <a:ext cx="2634343" cy="2200168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Текст 2">
            <a:extLst>
              <a:ext uri="{FF2B5EF4-FFF2-40B4-BE49-F238E27FC236}">
                <a16:creationId xmlns:a16="http://schemas.microsoft.com/office/drawing/2014/main" id="{7C66580D-F5D2-43F5-8691-FC1891BCAC41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8899511" y="2500156"/>
            <a:ext cx="2209800" cy="150209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2">
            <a:extLst>
              <a:ext uri="{FF2B5EF4-FFF2-40B4-BE49-F238E27FC236}">
                <a16:creationId xmlns:a16="http://schemas.microsoft.com/office/drawing/2014/main" id="{55C10291-6A79-4532-9935-49E83D1924B8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556675" y="1922522"/>
            <a:ext cx="5046150" cy="461623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1A91186D-B053-4E97-9A8A-316FA36C1D78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8899511" y="1988457"/>
            <a:ext cx="2209800" cy="42210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id="{AF44FDD5-A140-49B5-9FD5-7D4A5AB377C1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6058029" y="4411194"/>
            <a:ext cx="2209800" cy="422109"/>
          </a:xfrm>
        </p:spPr>
        <p:txBody>
          <a:bodyPr anchor="t">
            <a:normAutofit/>
          </a:bodyPr>
          <a:lstStyle>
            <a:lvl1pPr marL="0" indent="0" algn="ctr">
              <a:buNone/>
              <a:defRPr lang="ru-RU" sz="1400" kern="1200" dirty="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  <a:cs typeface="+mn-cs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38176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ковой блок с фотограф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3922998" cy="6857999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id="{069B698E-88E2-4382-A491-2CFC85894F0D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4622800" y="4047268"/>
            <a:ext cx="3053443" cy="448532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029BCDB1-5275-4595-A70C-C3EBE330F6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1000" y="1343389"/>
            <a:ext cx="3136900" cy="147600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F763F39A-9316-4288-B1E6-26D3DDC5DF9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381000" y="2964504"/>
            <a:ext cx="3136900" cy="2550103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Рисунок 2">
            <a:extLst>
              <a:ext uri="{FF2B5EF4-FFF2-40B4-BE49-F238E27FC236}">
                <a16:creationId xmlns:a16="http://schemas.microsoft.com/office/drawing/2014/main" id="{DEF3773D-2CCC-4DFA-8B03-766BB1E69548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4622800" y="1343390"/>
            <a:ext cx="3053443" cy="247931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31" name="Текст 2">
            <a:extLst>
              <a:ext uri="{FF2B5EF4-FFF2-40B4-BE49-F238E27FC236}">
                <a16:creationId xmlns:a16="http://schemas.microsoft.com/office/drawing/2014/main" id="{AC81DF59-63CB-4960-A8C2-FDEBE3B89311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4622800" y="4720368"/>
            <a:ext cx="3053443" cy="1718531"/>
          </a:xfrm>
        </p:spPr>
        <p:txBody>
          <a:bodyPr anchor="t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9CAA10AF-054C-40C7-AD5A-2F0C41ABA13A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8376045" y="4047268"/>
            <a:ext cx="3053443" cy="448532"/>
          </a:xfrm>
        </p:spPr>
        <p:txBody>
          <a:bodyPr anchor="t">
            <a:normAutofit/>
          </a:bodyPr>
          <a:lstStyle>
            <a:lvl1pPr marL="0" indent="0">
              <a:buNone/>
              <a:defRPr sz="1600" b="0" i="0" u="none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Рисунок 2">
            <a:extLst>
              <a:ext uri="{FF2B5EF4-FFF2-40B4-BE49-F238E27FC236}">
                <a16:creationId xmlns:a16="http://schemas.microsoft.com/office/drawing/2014/main" id="{AAF21640-4434-4A4A-B83A-57A8DAD0A0CF}"/>
              </a:ext>
            </a:extLst>
          </p:cNvPr>
          <p:cNvSpPr>
            <a:spLocks noGrp="1"/>
          </p:cNvSpPr>
          <p:nvPr>
            <p:ph type="pic" idx="27" hasCustomPrompt="1"/>
          </p:nvPr>
        </p:nvSpPr>
        <p:spPr>
          <a:xfrm>
            <a:off x="8376045" y="1343390"/>
            <a:ext cx="3053443" cy="247931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9" name="Текст 2">
            <a:extLst>
              <a:ext uri="{FF2B5EF4-FFF2-40B4-BE49-F238E27FC236}">
                <a16:creationId xmlns:a16="http://schemas.microsoft.com/office/drawing/2014/main" id="{2D0865AC-E696-4C57-9A8A-C8A0A4918076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8376045" y="4720368"/>
            <a:ext cx="3053443" cy="1718531"/>
          </a:xfrm>
        </p:spPr>
        <p:txBody>
          <a:bodyPr anchor="t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94274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ковой блок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3922998" cy="6857999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029BCDB1-5275-4595-A70C-C3EBE330F6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1000" y="1343389"/>
            <a:ext cx="3136900" cy="147600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F763F39A-9316-4288-B1E6-26D3DDC5DF99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381000" y="2964504"/>
            <a:ext cx="3136900" cy="2550103"/>
          </a:xfrm>
        </p:spPr>
        <p:txBody>
          <a:bodyPr anchor="t">
            <a:normAutofit/>
          </a:bodyPr>
          <a:lstStyle>
            <a:lvl1pPr marL="0" indent="0">
              <a:buNone/>
              <a:defRPr sz="1600" b="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62B3E9CB-D9C6-4401-9BA8-BEDC26041EA0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4472247" y="1343026"/>
            <a:ext cx="7148946" cy="4623434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171174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рисунками круговы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866" y="393700"/>
            <a:ext cx="7502266" cy="619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344866" y="1012932"/>
            <a:ext cx="7502267" cy="43486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Рисунок 2">
            <a:extLst>
              <a:ext uri="{FF2B5EF4-FFF2-40B4-BE49-F238E27FC236}">
                <a16:creationId xmlns:a16="http://schemas.microsoft.com/office/drawing/2014/main" id="{B14340CC-8D17-4943-ADBB-F9F8D08F5231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961916" y="2037583"/>
            <a:ext cx="2765899" cy="2782834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5" name="Рисунок 2">
            <a:extLst>
              <a:ext uri="{FF2B5EF4-FFF2-40B4-BE49-F238E27FC236}">
                <a16:creationId xmlns:a16="http://schemas.microsoft.com/office/drawing/2014/main" id="{69CF384C-22AB-41CF-856D-7022AFC1BFC9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4713049" y="2037583"/>
            <a:ext cx="2765899" cy="2782834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6" name="Рисунок 2">
            <a:extLst>
              <a:ext uri="{FF2B5EF4-FFF2-40B4-BE49-F238E27FC236}">
                <a16:creationId xmlns:a16="http://schemas.microsoft.com/office/drawing/2014/main" id="{3BC0AADD-A993-4D0A-836A-C0F8E054291A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8464182" y="2037583"/>
            <a:ext cx="2765899" cy="2782834"/>
          </a:xfrm>
          <a:prstGeom prst="ellipse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27" name="Текст 2">
            <a:extLst>
              <a:ext uri="{FF2B5EF4-FFF2-40B4-BE49-F238E27FC236}">
                <a16:creationId xmlns:a16="http://schemas.microsoft.com/office/drawing/2014/main" id="{14A690AE-36A4-456B-BCBD-318418C9BF68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961915" y="5396519"/>
            <a:ext cx="2765899" cy="1067781"/>
          </a:xfrm>
        </p:spPr>
        <p:txBody>
          <a:bodyPr anchor="t">
            <a:normAutofit/>
          </a:bodyPr>
          <a:lstStyle>
            <a:lvl1pPr marL="0" indent="0" algn="just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2">
            <a:extLst>
              <a:ext uri="{FF2B5EF4-FFF2-40B4-BE49-F238E27FC236}">
                <a16:creationId xmlns:a16="http://schemas.microsoft.com/office/drawing/2014/main" id="{5F66FA9B-6C7F-46C4-9293-3B766E2299E5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1100941" y="4967781"/>
            <a:ext cx="2487850" cy="311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EF108FC0-0A2C-45F0-8EBE-C28D865C9FD2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4713050" y="5396519"/>
            <a:ext cx="2765899" cy="1067781"/>
          </a:xfrm>
        </p:spPr>
        <p:txBody>
          <a:bodyPr anchor="t">
            <a:normAutofit/>
          </a:bodyPr>
          <a:lstStyle>
            <a:lvl1pPr marL="0" indent="0" algn="just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2">
            <a:extLst>
              <a:ext uri="{FF2B5EF4-FFF2-40B4-BE49-F238E27FC236}">
                <a16:creationId xmlns:a16="http://schemas.microsoft.com/office/drawing/2014/main" id="{CEE17597-A6C4-4922-B06A-09E4F39F54B9}"/>
              </a:ext>
            </a:extLst>
          </p:cNvPr>
          <p:cNvSpPr>
            <a:spLocks noGrp="1"/>
          </p:cNvSpPr>
          <p:nvPr>
            <p:ph type="body" idx="27"/>
          </p:nvPr>
        </p:nvSpPr>
        <p:spPr>
          <a:xfrm>
            <a:off x="4852076" y="4967781"/>
            <a:ext cx="2487850" cy="311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id="{FE1317EC-8B7F-4149-BE39-B244B070F2ED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8464182" y="5396519"/>
            <a:ext cx="2765899" cy="1067781"/>
          </a:xfrm>
        </p:spPr>
        <p:txBody>
          <a:bodyPr anchor="t">
            <a:normAutofit/>
          </a:bodyPr>
          <a:lstStyle>
            <a:lvl1pPr marL="0" indent="0" algn="just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9" name="Текст 2">
            <a:extLst>
              <a:ext uri="{FF2B5EF4-FFF2-40B4-BE49-F238E27FC236}">
                <a16:creationId xmlns:a16="http://schemas.microsoft.com/office/drawing/2014/main" id="{058717F7-9E75-4E74-855A-28F3407DDD21}"/>
              </a:ext>
            </a:extLst>
          </p:cNvPr>
          <p:cNvSpPr>
            <a:spLocks noGrp="1"/>
          </p:cNvSpPr>
          <p:nvPr>
            <p:ph type="body" idx="29"/>
          </p:nvPr>
        </p:nvSpPr>
        <p:spPr>
          <a:xfrm>
            <a:off x="8603208" y="4967781"/>
            <a:ext cx="2487850" cy="311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84757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содержимы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>
            <a:extLst>
              <a:ext uri="{FF2B5EF4-FFF2-40B4-BE49-F238E27FC236}">
                <a16:creationId xmlns:a16="http://schemas.microsoft.com/office/drawing/2014/main" id="{92B5F093-0084-4C3F-B64D-F3424DCE6707}"/>
              </a:ext>
            </a:extLst>
          </p:cNvPr>
          <p:cNvSpPr>
            <a:spLocks noGrp="1"/>
          </p:cNvSpPr>
          <p:nvPr>
            <p:ph sz="quarter" idx="30"/>
          </p:nvPr>
        </p:nvSpPr>
        <p:spPr>
          <a:xfrm>
            <a:off x="961551" y="2036816"/>
            <a:ext cx="2765899" cy="2782834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866" y="393700"/>
            <a:ext cx="7502266" cy="619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344866" y="1012932"/>
            <a:ext cx="7502267" cy="43486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 i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2">
            <a:extLst>
              <a:ext uri="{FF2B5EF4-FFF2-40B4-BE49-F238E27FC236}">
                <a16:creationId xmlns:a16="http://schemas.microsoft.com/office/drawing/2014/main" id="{14A690AE-36A4-456B-BCBD-318418C9BF68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961915" y="5396519"/>
            <a:ext cx="2765899" cy="1067781"/>
          </a:xfrm>
        </p:spPr>
        <p:txBody>
          <a:bodyPr anchor="t">
            <a:normAutofit/>
          </a:bodyPr>
          <a:lstStyle>
            <a:lvl1pPr marL="0" indent="0" algn="just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8" name="Текст 2">
            <a:extLst>
              <a:ext uri="{FF2B5EF4-FFF2-40B4-BE49-F238E27FC236}">
                <a16:creationId xmlns:a16="http://schemas.microsoft.com/office/drawing/2014/main" id="{5F66FA9B-6C7F-46C4-9293-3B766E2299E5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1100941" y="4967781"/>
            <a:ext cx="2487850" cy="311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EF108FC0-0A2C-45F0-8EBE-C28D865C9FD2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4713050" y="5396519"/>
            <a:ext cx="2765899" cy="1067781"/>
          </a:xfrm>
        </p:spPr>
        <p:txBody>
          <a:bodyPr anchor="t">
            <a:normAutofit/>
          </a:bodyPr>
          <a:lstStyle>
            <a:lvl1pPr marL="0" indent="0" algn="just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0" name="Текст 2">
            <a:extLst>
              <a:ext uri="{FF2B5EF4-FFF2-40B4-BE49-F238E27FC236}">
                <a16:creationId xmlns:a16="http://schemas.microsoft.com/office/drawing/2014/main" id="{CEE17597-A6C4-4922-B06A-09E4F39F54B9}"/>
              </a:ext>
            </a:extLst>
          </p:cNvPr>
          <p:cNvSpPr>
            <a:spLocks noGrp="1"/>
          </p:cNvSpPr>
          <p:nvPr>
            <p:ph type="body" idx="27"/>
          </p:nvPr>
        </p:nvSpPr>
        <p:spPr>
          <a:xfrm>
            <a:off x="4852076" y="4967781"/>
            <a:ext cx="2487850" cy="311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id="{FE1317EC-8B7F-4149-BE39-B244B070F2ED}"/>
              </a:ext>
            </a:extLst>
          </p:cNvPr>
          <p:cNvSpPr>
            <a:spLocks noGrp="1"/>
          </p:cNvSpPr>
          <p:nvPr>
            <p:ph type="body" idx="28"/>
          </p:nvPr>
        </p:nvSpPr>
        <p:spPr>
          <a:xfrm>
            <a:off x="8464182" y="5396519"/>
            <a:ext cx="2765899" cy="1067781"/>
          </a:xfrm>
        </p:spPr>
        <p:txBody>
          <a:bodyPr anchor="t">
            <a:normAutofit/>
          </a:bodyPr>
          <a:lstStyle>
            <a:lvl1pPr marL="0" indent="0" algn="just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9" name="Текст 2">
            <a:extLst>
              <a:ext uri="{FF2B5EF4-FFF2-40B4-BE49-F238E27FC236}">
                <a16:creationId xmlns:a16="http://schemas.microsoft.com/office/drawing/2014/main" id="{058717F7-9E75-4E74-855A-28F3407DDD21}"/>
              </a:ext>
            </a:extLst>
          </p:cNvPr>
          <p:cNvSpPr>
            <a:spLocks noGrp="1"/>
          </p:cNvSpPr>
          <p:nvPr>
            <p:ph type="body" idx="29"/>
          </p:nvPr>
        </p:nvSpPr>
        <p:spPr>
          <a:xfrm>
            <a:off x="8603208" y="4967781"/>
            <a:ext cx="2487850" cy="311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Объект 4">
            <a:extLst>
              <a:ext uri="{FF2B5EF4-FFF2-40B4-BE49-F238E27FC236}">
                <a16:creationId xmlns:a16="http://schemas.microsoft.com/office/drawing/2014/main" id="{42A7BA8F-8C5F-4D24-A35D-8BAC44190E39}"/>
              </a:ext>
            </a:extLst>
          </p:cNvPr>
          <p:cNvSpPr>
            <a:spLocks noGrp="1"/>
          </p:cNvSpPr>
          <p:nvPr>
            <p:ph sz="quarter" idx="31"/>
          </p:nvPr>
        </p:nvSpPr>
        <p:spPr>
          <a:xfrm>
            <a:off x="4713049" y="2036816"/>
            <a:ext cx="2765899" cy="2782834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</a:t>
            </a:r>
          </a:p>
        </p:txBody>
      </p:sp>
      <p:sp>
        <p:nvSpPr>
          <p:cNvPr id="19" name="Объект 4">
            <a:extLst>
              <a:ext uri="{FF2B5EF4-FFF2-40B4-BE49-F238E27FC236}">
                <a16:creationId xmlns:a16="http://schemas.microsoft.com/office/drawing/2014/main" id="{CDCF24DC-EDE1-49AF-97C6-50EC35299871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8464181" y="2030743"/>
            <a:ext cx="2765899" cy="2782834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ru-RU" dirty="0"/>
              <a:t>Образец</a:t>
            </a:r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06833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ями и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Рисунок 2">
            <a:extLst>
              <a:ext uri="{FF2B5EF4-FFF2-40B4-BE49-F238E27FC236}">
                <a16:creationId xmlns:a16="http://schemas.microsoft.com/office/drawing/2014/main" id="{24286910-1311-4309-84DA-0A1B58A3181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6277565" y="1694173"/>
            <a:ext cx="2634343" cy="24981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BD34FC5F-C850-4A38-B135-97677BD1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8307" y="4905460"/>
            <a:ext cx="2634343" cy="1255310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>
            <a:extLst>
              <a:ext uri="{FF2B5EF4-FFF2-40B4-BE49-F238E27FC236}">
                <a16:creationId xmlns:a16="http://schemas.microsoft.com/office/drawing/2014/main" id="{499BC392-E17B-4041-826C-FA235885592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318307" y="1694172"/>
            <a:ext cx="2634343" cy="24981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3" name="Рисунок 2">
            <a:extLst>
              <a:ext uri="{FF2B5EF4-FFF2-40B4-BE49-F238E27FC236}">
                <a16:creationId xmlns:a16="http://schemas.microsoft.com/office/drawing/2014/main" id="{F1C4B650-12B0-4824-A7A3-691907FD7A99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3297936" y="1694172"/>
            <a:ext cx="2634343" cy="24981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4" name="Рисунок 2">
            <a:extLst>
              <a:ext uri="{FF2B5EF4-FFF2-40B4-BE49-F238E27FC236}">
                <a16:creationId xmlns:a16="http://schemas.microsoft.com/office/drawing/2014/main" id="{1027893A-9235-422E-92C1-DE4DBA5D0E5C}"/>
              </a:ext>
            </a:extLst>
          </p:cNvPr>
          <p:cNvSpPr>
            <a:spLocks noGrp="1"/>
          </p:cNvSpPr>
          <p:nvPr>
            <p:ph type="pic" idx="22" hasCustomPrompt="1"/>
          </p:nvPr>
        </p:nvSpPr>
        <p:spPr>
          <a:xfrm>
            <a:off x="9257194" y="1694171"/>
            <a:ext cx="2634343" cy="249810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32A14A7B-D448-46DF-BC5E-CB4F1A43E6F1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318307" y="4325712"/>
            <a:ext cx="2634343" cy="446310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3" name="Текст 2">
            <a:extLst>
              <a:ext uri="{FF2B5EF4-FFF2-40B4-BE49-F238E27FC236}">
                <a16:creationId xmlns:a16="http://schemas.microsoft.com/office/drawing/2014/main" id="{421F1592-3AC6-41B0-9DDC-F01220E7B4E8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3297936" y="4905458"/>
            <a:ext cx="2634343" cy="125531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4" name="Текст 2">
            <a:extLst>
              <a:ext uri="{FF2B5EF4-FFF2-40B4-BE49-F238E27FC236}">
                <a16:creationId xmlns:a16="http://schemas.microsoft.com/office/drawing/2014/main" id="{50E17DEB-078D-477B-88A7-5208066068A1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3297936" y="4325711"/>
            <a:ext cx="2634343" cy="446310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5" name="Текст 2">
            <a:extLst>
              <a:ext uri="{FF2B5EF4-FFF2-40B4-BE49-F238E27FC236}">
                <a16:creationId xmlns:a16="http://schemas.microsoft.com/office/drawing/2014/main" id="{FF80E064-7491-4BFF-93F9-91277F9F22F4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6297823" y="4905458"/>
            <a:ext cx="2614085" cy="125531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Текст 2">
            <a:extLst>
              <a:ext uri="{FF2B5EF4-FFF2-40B4-BE49-F238E27FC236}">
                <a16:creationId xmlns:a16="http://schemas.microsoft.com/office/drawing/2014/main" id="{038B0FE3-FA50-4F8C-A679-00AAAB7BB781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6297823" y="4325711"/>
            <a:ext cx="2614085" cy="446310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7" name="Текст 2">
            <a:extLst>
              <a:ext uri="{FF2B5EF4-FFF2-40B4-BE49-F238E27FC236}">
                <a16:creationId xmlns:a16="http://schemas.microsoft.com/office/drawing/2014/main" id="{43625D17-AD54-4DA2-84A1-BEE92F5C45CC}"/>
              </a:ext>
            </a:extLst>
          </p:cNvPr>
          <p:cNvSpPr>
            <a:spLocks noGrp="1"/>
          </p:cNvSpPr>
          <p:nvPr>
            <p:ph type="body" idx="37"/>
          </p:nvPr>
        </p:nvSpPr>
        <p:spPr>
          <a:xfrm>
            <a:off x="9257194" y="4905458"/>
            <a:ext cx="2634343" cy="1255311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Текст 2">
            <a:extLst>
              <a:ext uri="{FF2B5EF4-FFF2-40B4-BE49-F238E27FC236}">
                <a16:creationId xmlns:a16="http://schemas.microsoft.com/office/drawing/2014/main" id="{F3CC95E2-0600-4574-BC6D-B1727D80FB98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9257194" y="4325711"/>
            <a:ext cx="2634343" cy="446310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915FB0A4-A5C8-4659-9FDC-AE9577C6CFA2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344866" y="1012932"/>
            <a:ext cx="7502267" cy="43486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4866" y="393700"/>
            <a:ext cx="7502266" cy="619232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519200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ей и текстовым бло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6095999" y="2270391"/>
            <a:ext cx="5333999" cy="3523715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9071" y="2510971"/>
            <a:ext cx="4648029" cy="80372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lang="ru-RU" sz="2400" kern="120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439071" y="3428999"/>
            <a:ext cx="4648029" cy="212997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1" name="Рисунок 2">
            <a:extLst>
              <a:ext uri="{FF2B5EF4-FFF2-40B4-BE49-F238E27FC236}">
                <a16:creationId xmlns:a16="http://schemas.microsoft.com/office/drawing/2014/main" id="{24286910-1311-4309-84DA-0A1B58A3181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762000" y="2270391"/>
            <a:ext cx="5333999" cy="3523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CBA826A7-EBC2-4648-8363-E0302D620B48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2344866" y="1012932"/>
            <a:ext cx="7502267" cy="43486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F326A61B-E046-4257-9756-2EAFDE68D0A6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2344866" y="381000"/>
            <a:ext cx="7502267" cy="631933"/>
          </a:xfrm>
        </p:spPr>
        <p:txBody>
          <a:bodyPr anchor="t">
            <a:noAutofit/>
          </a:bodyPr>
          <a:lstStyle>
            <a:lvl1pPr marL="0" indent="0" algn="ctr">
              <a:spcBef>
                <a:spcPts val="0"/>
              </a:spcBef>
              <a:buNone/>
              <a:defRPr lang="ru-RU" sz="2400" b="1" kern="1200" dirty="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  <a:cs typeface="+mn-cs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665162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екстовым блоком син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762001" y="2270391"/>
            <a:ext cx="10667998" cy="3523715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5593" y="2510971"/>
            <a:ext cx="9981507" cy="803729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00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1105593" y="3428999"/>
            <a:ext cx="9981507" cy="2129971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8E0B5088-DE8B-4CBE-8F3E-1CC67702996B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2344866" y="1012932"/>
            <a:ext cx="7502267" cy="43486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19451344-F1A0-4637-A8E4-030F2344D4C9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2344865" y="381000"/>
            <a:ext cx="7502267" cy="631931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526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расный боковой блок с нумерац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0788CC6-9547-4689-90C5-79414F8F693B}"/>
              </a:ext>
            </a:extLst>
          </p:cNvPr>
          <p:cNvSpPr/>
          <p:nvPr userDrawn="1"/>
        </p:nvSpPr>
        <p:spPr>
          <a:xfrm>
            <a:off x="0" y="0"/>
            <a:ext cx="3922998" cy="6858000"/>
          </a:xfrm>
          <a:prstGeom prst="rect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F763F39A-9316-4288-B1E6-26D3DDC5DF9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138673" y="1009098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07C8BBEE-C349-454C-A30A-A016594CF346}"/>
              </a:ext>
            </a:extLst>
          </p:cNvPr>
          <p:cNvSpPr/>
          <p:nvPr userDrawn="1"/>
        </p:nvSpPr>
        <p:spPr>
          <a:xfrm>
            <a:off x="4230622" y="1056848"/>
            <a:ext cx="761774" cy="778132"/>
          </a:xfrm>
          <a:prstGeom prst="ellipse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E837A999-642A-42A2-B8A4-6D8299FC17B3}"/>
              </a:ext>
            </a:extLst>
          </p:cNvPr>
          <p:cNvSpPr/>
          <p:nvPr userDrawn="1"/>
        </p:nvSpPr>
        <p:spPr>
          <a:xfrm>
            <a:off x="4230622" y="2974119"/>
            <a:ext cx="761774" cy="778132"/>
          </a:xfrm>
          <a:prstGeom prst="ellipse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A3DB217B-85E1-4A71-95D0-C6D21AB01EDE}"/>
              </a:ext>
            </a:extLst>
          </p:cNvPr>
          <p:cNvSpPr/>
          <p:nvPr userDrawn="1"/>
        </p:nvSpPr>
        <p:spPr>
          <a:xfrm>
            <a:off x="4230622" y="5095792"/>
            <a:ext cx="761774" cy="778132"/>
          </a:xfrm>
          <a:prstGeom prst="ellipse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029BCDB1-5275-4595-A70C-C3EBE330F6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225" y="2348482"/>
            <a:ext cx="3333750" cy="201018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lnSpc>
                <a:spcPct val="120000"/>
              </a:lnSpc>
              <a:defRPr sz="240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41" name="Текст 2">
            <a:extLst>
              <a:ext uri="{FF2B5EF4-FFF2-40B4-BE49-F238E27FC236}">
                <a16:creationId xmlns:a16="http://schemas.microsoft.com/office/drawing/2014/main" id="{81670960-2020-4B77-90AD-89466B7F59F1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5145641" y="1380029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Текст 2">
            <a:extLst>
              <a:ext uri="{FF2B5EF4-FFF2-40B4-BE49-F238E27FC236}">
                <a16:creationId xmlns:a16="http://schemas.microsoft.com/office/drawing/2014/main" id="{F959F87E-D99A-4D1A-B297-23B6FC8445CB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5145641" y="2986275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3" name="Текст 2">
            <a:extLst>
              <a:ext uri="{FF2B5EF4-FFF2-40B4-BE49-F238E27FC236}">
                <a16:creationId xmlns:a16="http://schemas.microsoft.com/office/drawing/2014/main" id="{324169F6-EEFC-4E44-B4D9-D4E1F20D9362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5152609" y="3357206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4" name="Текст 2">
            <a:extLst>
              <a:ext uri="{FF2B5EF4-FFF2-40B4-BE49-F238E27FC236}">
                <a16:creationId xmlns:a16="http://schemas.microsoft.com/office/drawing/2014/main" id="{DB55ED3C-AB7B-4CC3-9205-46F104424257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5164184" y="4990015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5" name="Текст 2">
            <a:extLst>
              <a:ext uri="{FF2B5EF4-FFF2-40B4-BE49-F238E27FC236}">
                <a16:creationId xmlns:a16="http://schemas.microsoft.com/office/drawing/2014/main" id="{BCFC14C9-9D2C-4BB8-B61F-0C30BE42DE14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5159577" y="5360946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5" name="Текст 2">
            <a:extLst>
              <a:ext uri="{FF2B5EF4-FFF2-40B4-BE49-F238E27FC236}">
                <a16:creationId xmlns:a16="http://schemas.microsoft.com/office/drawing/2014/main" id="{DD73C986-ABC2-4CB2-BBB8-2006DECFA967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90372" y="983959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8846A6F0-8A8C-4A18-ACA3-B30815AAEFFF}"/>
              </a:ext>
            </a:extLst>
          </p:cNvPr>
          <p:cNvSpPr/>
          <p:nvPr userDrawn="1"/>
        </p:nvSpPr>
        <p:spPr>
          <a:xfrm>
            <a:off x="7882321" y="1031709"/>
            <a:ext cx="761774" cy="778132"/>
          </a:xfrm>
          <a:prstGeom prst="ellipse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DFFA241D-50BD-4A60-8A23-268968ACE1CE}"/>
              </a:ext>
            </a:extLst>
          </p:cNvPr>
          <p:cNvSpPr/>
          <p:nvPr userDrawn="1"/>
        </p:nvSpPr>
        <p:spPr>
          <a:xfrm>
            <a:off x="7882321" y="2948980"/>
            <a:ext cx="761774" cy="778132"/>
          </a:xfrm>
          <a:prstGeom prst="ellipse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81F75E5A-A0BF-4F4C-A819-03A8DD37C6D2}"/>
              </a:ext>
            </a:extLst>
          </p:cNvPr>
          <p:cNvSpPr/>
          <p:nvPr userDrawn="1"/>
        </p:nvSpPr>
        <p:spPr>
          <a:xfrm>
            <a:off x="7882321" y="5070653"/>
            <a:ext cx="761774" cy="778132"/>
          </a:xfrm>
          <a:prstGeom prst="ellipse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Текст 2">
            <a:extLst>
              <a:ext uri="{FF2B5EF4-FFF2-40B4-BE49-F238E27FC236}">
                <a16:creationId xmlns:a16="http://schemas.microsoft.com/office/drawing/2014/main" id="{BC163D49-7D39-49C5-A98C-1C35CCBDF3ED}"/>
              </a:ext>
            </a:extLst>
          </p:cNvPr>
          <p:cNvSpPr>
            <a:spLocks noGrp="1"/>
          </p:cNvSpPr>
          <p:nvPr>
            <p:ph type="body" idx="40"/>
          </p:nvPr>
        </p:nvSpPr>
        <p:spPr>
          <a:xfrm>
            <a:off x="8797340" y="1354890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3" name="Текст 2">
            <a:extLst>
              <a:ext uri="{FF2B5EF4-FFF2-40B4-BE49-F238E27FC236}">
                <a16:creationId xmlns:a16="http://schemas.microsoft.com/office/drawing/2014/main" id="{5006C2A6-F16E-475D-9EEE-073809B32494}"/>
              </a:ext>
            </a:extLst>
          </p:cNvPr>
          <p:cNvSpPr>
            <a:spLocks noGrp="1"/>
          </p:cNvSpPr>
          <p:nvPr>
            <p:ph type="body" idx="41" hasCustomPrompt="1"/>
          </p:nvPr>
        </p:nvSpPr>
        <p:spPr>
          <a:xfrm>
            <a:off x="8797340" y="2961136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64" name="Текст 2">
            <a:extLst>
              <a:ext uri="{FF2B5EF4-FFF2-40B4-BE49-F238E27FC236}">
                <a16:creationId xmlns:a16="http://schemas.microsoft.com/office/drawing/2014/main" id="{CBE3EC18-20B1-4FB6-9FFF-D149D3E8230A}"/>
              </a:ext>
            </a:extLst>
          </p:cNvPr>
          <p:cNvSpPr>
            <a:spLocks noGrp="1"/>
          </p:cNvSpPr>
          <p:nvPr>
            <p:ph type="body" idx="42"/>
          </p:nvPr>
        </p:nvSpPr>
        <p:spPr>
          <a:xfrm>
            <a:off x="8804308" y="3332067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5" name="Текст 2">
            <a:extLst>
              <a:ext uri="{FF2B5EF4-FFF2-40B4-BE49-F238E27FC236}">
                <a16:creationId xmlns:a16="http://schemas.microsoft.com/office/drawing/2014/main" id="{5F38FB64-24D3-4039-B06F-77F04E8F28CB}"/>
              </a:ext>
            </a:extLst>
          </p:cNvPr>
          <p:cNvSpPr>
            <a:spLocks noGrp="1"/>
          </p:cNvSpPr>
          <p:nvPr>
            <p:ph type="body" idx="43" hasCustomPrompt="1"/>
          </p:nvPr>
        </p:nvSpPr>
        <p:spPr>
          <a:xfrm>
            <a:off x="8815883" y="4964876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66" name="Текст 2">
            <a:extLst>
              <a:ext uri="{FF2B5EF4-FFF2-40B4-BE49-F238E27FC236}">
                <a16:creationId xmlns:a16="http://schemas.microsoft.com/office/drawing/2014/main" id="{D1F140F3-C881-4FD7-A59F-E5D97C21610C}"/>
              </a:ext>
            </a:extLst>
          </p:cNvPr>
          <p:cNvSpPr>
            <a:spLocks noGrp="1"/>
          </p:cNvSpPr>
          <p:nvPr>
            <p:ph type="body" idx="44"/>
          </p:nvPr>
        </p:nvSpPr>
        <p:spPr>
          <a:xfrm>
            <a:off x="8811276" y="5335807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E8A7AA-70D4-4911-B45D-E794B6F188F9}"/>
              </a:ext>
            </a:extLst>
          </p:cNvPr>
          <p:cNvSpPr txBox="1"/>
          <p:nvPr userDrawn="1"/>
        </p:nvSpPr>
        <p:spPr>
          <a:xfrm>
            <a:off x="4426135" y="1249113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44D656-AD73-42D8-9A77-F5E1B1748555}"/>
              </a:ext>
            </a:extLst>
          </p:cNvPr>
          <p:cNvSpPr txBox="1"/>
          <p:nvPr userDrawn="1"/>
        </p:nvSpPr>
        <p:spPr>
          <a:xfrm>
            <a:off x="4410289" y="3168032"/>
            <a:ext cx="38153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360110-9D96-4F57-AF20-43BBAA10FD5C}"/>
              </a:ext>
            </a:extLst>
          </p:cNvPr>
          <p:cNvSpPr txBox="1"/>
          <p:nvPr userDrawn="1"/>
        </p:nvSpPr>
        <p:spPr>
          <a:xfrm>
            <a:off x="4416136" y="5284803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1569FD-7A64-472F-8F7A-233A43FBAEC9}"/>
              </a:ext>
            </a:extLst>
          </p:cNvPr>
          <p:cNvSpPr txBox="1"/>
          <p:nvPr userDrawn="1"/>
        </p:nvSpPr>
        <p:spPr>
          <a:xfrm>
            <a:off x="8078643" y="1232487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97FAFA-CB09-4FE0-8204-64A71329164A}"/>
              </a:ext>
            </a:extLst>
          </p:cNvPr>
          <p:cNvSpPr txBox="1"/>
          <p:nvPr userDrawn="1"/>
        </p:nvSpPr>
        <p:spPr>
          <a:xfrm>
            <a:off x="8076423" y="3153518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4C5B6F-71BC-4E91-B66D-E8138F755820}"/>
              </a:ext>
            </a:extLst>
          </p:cNvPr>
          <p:cNvSpPr txBox="1"/>
          <p:nvPr userDrawn="1"/>
        </p:nvSpPr>
        <p:spPr>
          <a:xfrm>
            <a:off x="8067835" y="5263958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6</a:t>
            </a:r>
          </a:p>
        </p:txBody>
      </p:sp>
      <p:sp>
        <p:nvSpPr>
          <p:cNvPr id="3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8695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c подложкой, значками и текстовым бло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3" y="2463076"/>
            <a:ext cx="12191997" cy="4394923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091" y="3153077"/>
            <a:ext cx="2514600" cy="596214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160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97841" y="3921515"/>
            <a:ext cx="3213100" cy="262553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583E28B0-4D52-4CEF-8FC1-E966C40E5F9E}"/>
              </a:ext>
            </a:extLst>
          </p:cNvPr>
          <p:cNvSpPr/>
          <p:nvPr userDrawn="1"/>
        </p:nvSpPr>
        <p:spPr>
          <a:xfrm>
            <a:off x="1523505" y="2109950"/>
            <a:ext cx="761774" cy="778132"/>
          </a:xfrm>
          <a:prstGeom prst="ellipse">
            <a:avLst/>
          </a:prstGeom>
          <a:solidFill>
            <a:srgbClr val="21426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>
            <a:extLst>
              <a:ext uri="{FF2B5EF4-FFF2-40B4-BE49-F238E27FC236}">
                <a16:creationId xmlns:a16="http://schemas.microsoft.com/office/drawing/2014/main" id="{E5B69A62-E5E4-4517-B18C-503C44BAB121}"/>
              </a:ext>
            </a:extLst>
          </p:cNvPr>
          <p:cNvSpPr/>
          <p:nvPr userDrawn="1"/>
        </p:nvSpPr>
        <p:spPr>
          <a:xfrm>
            <a:off x="5849256" y="2106854"/>
            <a:ext cx="761774" cy="778132"/>
          </a:xfrm>
          <a:prstGeom prst="ellipse">
            <a:avLst/>
          </a:prstGeom>
          <a:solidFill>
            <a:srgbClr val="21426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8FB55158-AF26-434D-AA1E-6ACEE65B74A3}"/>
              </a:ext>
            </a:extLst>
          </p:cNvPr>
          <p:cNvSpPr/>
          <p:nvPr userDrawn="1"/>
        </p:nvSpPr>
        <p:spPr>
          <a:xfrm>
            <a:off x="9925639" y="2110093"/>
            <a:ext cx="761774" cy="778132"/>
          </a:xfrm>
          <a:prstGeom prst="ellipse">
            <a:avLst/>
          </a:prstGeom>
          <a:solidFill>
            <a:srgbClr val="21426D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Текст 2">
            <a:extLst>
              <a:ext uri="{FF2B5EF4-FFF2-40B4-BE49-F238E27FC236}">
                <a16:creationId xmlns:a16="http://schemas.microsoft.com/office/drawing/2014/main" id="{CF7782BB-DC26-4A64-9DDF-3FC92C2B6310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4623592" y="3921515"/>
            <a:ext cx="3213100" cy="262673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5" name="Текст 2">
            <a:extLst>
              <a:ext uri="{FF2B5EF4-FFF2-40B4-BE49-F238E27FC236}">
                <a16:creationId xmlns:a16="http://schemas.microsoft.com/office/drawing/2014/main" id="{DB321D61-9F96-49DB-8F87-43D8D094C13F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4972842" y="3153077"/>
            <a:ext cx="2514600" cy="59621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Текст 2">
            <a:extLst>
              <a:ext uri="{FF2B5EF4-FFF2-40B4-BE49-F238E27FC236}">
                <a16:creationId xmlns:a16="http://schemas.microsoft.com/office/drawing/2014/main" id="{D3EB3C91-ECEA-4F90-B65B-D2A8D2781147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8681061" y="3927608"/>
            <a:ext cx="3213100" cy="262673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9" name="Текст 2">
            <a:extLst>
              <a:ext uri="{FF2B5EF4-FFF2-40B4-BE49-F238E27FC236}">
                <a16:creationId xmlns:a16="http://schemas.microsoft.com/office/drawing/2014/main" id="{DD36D94F-FAEB-4B3C-943B-2DD4A006EE1F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9030311" y="3153077"/>
            <a:ext cx="2514600" cy="59621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pic>
        <p:nvPicPr>
          <p:cNvPr id="4" name="Рисунок 3" descr="Отзыв клиента (справа налево)">
            <a:extLst>
              <a:ext uri="{FF2B5EF4-FFF2-40B4-BE49-F238E27FC236}">
                <a16:creationId xmlns:a16="http://schemas.microsoft.com/office/drawing/2014/main" id="{80B3874D-48C5-4230-BF4B-E8965F2493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32054" y="2234464"/>
            <a:ext cx="544675" cy="544675"/>
          </a:xfrm>
          <a:prstGeom prst="rect">
            <a:avLst/>
          </a:prstGeom>
        </p:spPr>
      </p:pic>
      <p:pic>
        <p:nvPicPr>
          <p:cNvPr id="6" name="Рисунок 5" descr="Рукопожатие">
            <a:extLst>
              <a:ext uri="{FF2B5EF4-FFF2-40B4-BE49-F238E27FC236}">
                <a16:creationId xmlns:a16="http://schemas.microsoft.com/office/drawing/2014/main" id="{1A9428B6-15BE-4594-9FCB-431C6132825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07005" y="2190738"/>
            <a:ext cx="646275" cy="646275"/>
          </a:xfrm>
          <a:prstGeom prst="rect">
            <a:avLst/>
          </a:prstGeom>
        </p:spPr>
      </p:pic>
      <p:pic>
        <p:nvPicPr>
          <p:cNvPr id="11" name="Рисунок 10" descr="Подключения">
            <a:extLst>
              <a:ext uri="{FF2B5EF4-FFF2-40B4-BE49-F238E27FC236}">
                <a16:creationId xmlns:a16="http://schemas.microsoft.com/office/drawing/2014/main" id="{AD4A07BE-2300-4C2A-B233-D5E96219C0E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983388" y="2195791"/>
            <a:ext cx="646275" cy="646275"/>
          </a:xfrm>
          <a:prstGeom prst="rect">
            <a:avLst/>
          </a:prstGeom>
        </p:spPr>
      </p:pic>
      <p:sp>
        <p:nvSpPr>
          <p:cNvPr id="20" name="Текст 2">
            <a:extLst>
              <a:ext uri="{FF2B5EF4-FFF2-40B4-BE49-F238E27FC236}">
                <a16:creationId xmlns:a16="http://schemas.microsoft.com/office/drawing/2014/main" id="{8B727892-0CE5-4EF0-9173-442D099653A6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2344866" y="1012932"/>
            <a:ext cx="7502267" cy="43486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2" name="Текст 2">
            <a:extLst>
              <a:ext uri="{FF2B5EF4-FFF2-40B4-BE49-F238E27FC236}">
                <a16:creationId xmlns:a16="http://schemas.microsoft.com/office/drawing/2014/main" id="{B3FFA703-1011-44FA-95FE-26D30877E8E3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2344865" y="381000"/>
            <a:ext cx="7502267" cy="631931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9408311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о значками и текстовым бло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ADEF17C-7852-441A-A671-7051C195750A}"/>
              </a:ext>
            </a:extLst>
          </p:cNvPr>
          <p:cNvSpPr/>
          <p:nvPr userDrawn="1"/>
        </p:nvSpPr>
        <p:spPr>
          <a:xfrm>
            <a:off x="349268" y="2509605"/>
            <a:ext cx="2634343" cy="4044735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6324EE25-4471-4DA1-87B1-065BC329DA49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561539" y="3600099"/>
            <a:ext cx="2209800" cy="273535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B880C86A-0B35-42FB-ADB4-37E492A05A9C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561539" y="2985654"/>
            <a:ext cx="2209800" cy="4001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532DF66C-832E-48D9-8A18-4E078DA89BAC}"/>
              </a:ext>
            </a:extLst>
          </p:cNvPr>
          <p:cNvSpPr/>
          <p:nvPr userDrawn="1"/>
        </p:nvSpPr>
        <p:spPr>
          <a:xfrm>
            <a:off x="3251087" y="2502378"/>
            <a:ext cx="2634343" cy="4044735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Текст 2">
            <a:extLst>
              <a:ext uri="{FF2B5EF4-FFF2-40B4-BE49-F238E27FC236}">
                <a16:creationId xmlns:a16="http://schemas.microsoft.com/office/drawing/2014/main" id="{D64FD652-4948-48EA-BAB1-6D3543AA0E53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3463358" y="3592872"/>
            <a:ext cx="2209800" cy="273535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0" name="Текст 2">
            <a:extLst>
              <a:ext uri="{FF2B5EF4-FFF2-40B4-BE49-F238E27FC236}">
                <a16:creationId xmlns:a16="http://schemas.microsoft.com/office/drawing/2014/main" id="{C51628AE-1886-4AA3-8D02-05C10FB213FD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3463358" y="2978427"/>
            <a:ext cx="2209800" cy="4001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6A7C0A6D-DF6B-4AF8-8005-60F084EB2513}"/>
              </a:ext>
            </a:extLst>
          </p:cNvPr>
          <p:cNvSpPr/>
          <p:nvPr userDrawn="1"/>
        </p:nvSpPr>
        <p:spPr>
          <a:xfrm>
            <a:off x="9208389" y="2509606"/>
            <a:ext cx="2634343" cy="4037508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Текст 2">
            <a:extLst>
              <a:ext uri="{FF2B5EF4-FFF2-40B4-BE49-F238E27FC236}">
                <a16:creationId xmlns:a16="http://schemas.microsoft.com/office/drawing/2014/main" id="{CD451B3A-542E-4AC7-9277-030F46D204B9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9420660" y="3600099"/>
            <a:ext cx="2209800" cy="273535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3" name="Текст 2">
            <a:extLst>
              <a:ext uri="{FF2B5EF4-FFF2-40B4-BE49-F238E27FC236}">
                <a16:creationId xmlns:a16="http://schemas.microsoft.com/office/drawing/2014/main" id="{307C48E6-BFC8-4FC4-A217-77FDEA3B42AC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9420660" y="2985654"/>
            <a:ext cx="2209800" cy="4001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3EE5BA49-863F-48FC-81A1-0E79EAB90B60}"/>
              </a:ext>
            </a:extLst>
          </p:cNvPr>
          <p:cNvSpPr/>
          <p:nvPr userDrawn="1"/>
        </p:nvSpPr>
        <p:spPr>
          <a:xfrm>
            <a:off x="6308271" y="2502378"/>
            <a:ext cx="2634343" cy="4051962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Текст 2">
            <a:extLst>
              <a:ext uri="{FF2B5EF4-FFF2-40B4-BE49-F238E27FC236}">
                <a16:creationId xmlns:a16="http://schemas.microsoft.com/office/drawing/2014/main" id="{CCF1CE39-C16A-4B99-972E-90870FF23EA9}"/>
              </a:ext>
            </a:extLst>
          </p:cNvPr>
          <p:cNvSpPr>
            <a:spLocks noGrp="1"/>
          </p:cNvSpPr>
          <p:nvPr>
            <p:ph type="body" idx="37"/>
          </p:nvPr>
        </p:nvSpPr>
        <p:spPr>
          <a:xfrm>
            <a:off x="6520542" y="3592872"/>
            <a:ext cx="2209800" cy="273535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6" name="Текст 2">
            <a:extLst>
              <a:ext uri="{FF2B5EF4-FFF2-40B4-BE49-F238E27FC236}">
                <a16:creationId xmlns:a16="http://schemas.microsoft.com/office/drawing/2014/main" id="{23E42005-B156-4FF0-8D35-43E59B1AC0A0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6520542" y="2978427"/>
            <a:ext cx="2209800" cy="4001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7" name="Овал 46">
            <a:extLst>
              <a:ext uri="{FF2B5EF4-FFF2-40B4-BE49-F238E27FC236}">
                <a16:creationId xmlns:a16="http://schemas.microsoft.com/office/drawing/2014/main" id="{45936335-29D6-487B-9F58-5F48A8FE16E8}"/>
              </a:ext>
            </a:extLst>
          </p:cNvPr>
          <p:cNvSpPr/>
          <p:nvPr userDrawn="1"/>
        </p:nvSpPr>
        <p:spPr>
          <a:xfrm>
            <a:off x="4187372" y="1981409"/>
            <a:ext cx="761774" cy="7781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EDB86921-5911-448A-B14C-84EEFCF7BD0C}"/>
              </a:ext>
            </a:extLst>
          </p:cNvPr>
          <p:cNvSpPr/>
          <p:nvPr userDrawn="1"/>
        </p:nvSpPr>
        <p:spPr>
          <a:xfrm>
            <a:off x="1285552" y="1969498"/>
            <a:ext cx="761774" cy="7781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вал 48">
            <a:extLst>
              <a:ext uri="{FF2B5EF4-FFF2-40B4-BE49-F238E27FC236}">
                <a16:creationId xmlns:a16="http://schemas.microsoft.com/office/drawing/2014/main" id="{35CF2637-1EBC-428B-9ACC-ADE302B62814}"/>
              </a:ext>
            </a:extLst>
          </p:cNvPr>
          <p:cNvSpPr/>
          <p:nvPr userDrawn="1"/>
        </p:nvSpPr>
        <p:spPr>
          <a:xfrm>
            <a:off x="7242856" y="1981409"/>
            <a:ext cx="761774" cy="7781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id="{26DF7369-3051-4592-9886-1176376AA7D3}"/>
              </a:ext>
            </a:extLst>
          </p:cNvPr>
          <p:cNvSpPr/>
          <p:nvPr userDrawn="1"/>
        </p:nvSpPr>
        <p:spPr>
          <a:xfrm>
            <a:off x="10144673" y="1963321"/>
            <a:ext cx="761774" cy="7781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Рисунок 4" descr="Голова с шестеренками">
            <a:extLst>
              <a:ext uri="{FF2B5EF4-FFF2-40B4-BE49-F238E27FC236}">
                <a16:creationId xmlns:a16="http://schemas.microsoft.com/office/drawing/2014/main" id="{97C0D95F-335B-42EF-B8FF-7BE23952F5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6734" y="2083609"/>
            <a:ext cx="631992" cy="631992"/>
          </a:xfrm>
          <a:prstGeom prst="rect">
            <a:avLst/>
          </a:prstGeom>
        </p:spPr>
      </p:pic>
      <p:pic>
        <p:nvPicPr>
          <p:cNvPr id="7" name="Рисунок 6" descr="Головоломка">
            <a:extLst>
              <a:ext uri="{FF2B5EF4-FFF2-40B4-BE49-F238E27FC236}">
                <a16:creationId xmlns:a16="http://schemas.microsoft.com/office/drawing/2014/main" id="{65FAB94E-0BF8-4EE3-B3A6-A69AC9B9137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55880" y="2175043"/>
            <a:ext cx="535725" cy="535725"/>
          </a:xfrm>
          <a:prstGeom prst="rect">
            <a:avLst/>
          </a:prstGeom>
        </p:spPr>
      </p:pic>
      <p:pic>
        <p:nvPicPr>
          <p:cNvPr id="10" name="Рисунок 9" descr="Социальная сеть">
            <a:extLst>
              <a:ext uri="{FF2B5EF4-FFF2-40B4-BE49-F238E27FC236}">
                <a16:creationId xmlns:a16="http://schemas.microsoft.com/office/drawing/2014/main" id="{C1CBBBD2-5382-4E69-9FC7-BC37D673A54A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253953" y="2098868"/>
            <a:ext cx="581313" cy="581313"/>
          </a:xfrm>
          <a:prstGeom prst="rect">
            <a:avLst/>
          </a:prstGeom>
        </p:spPr>
      </p:pic>
      <p:pic>
        <p:nvPicPr>
          <p:cNvPr id="17" name="Рисунок 16" descr="Мозговой штурм группы">
            <a:extLst>
              <a:ext uri="{FF2B5EF4-FFF2-40B4-BE49-F238E27FC236}">
                <a16:creationId xmlns:a16="http://schemas.microsoft.com/office/drawing/2014/main" id="{DD604036-4526-421F-A202-B9E6696D33E0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272871" y="2079818"/>
            <a:ext cx="628650" cy="628650"/>
          </a:xfrm>
          <a:prstGeom prst="rect">
            <a:avLst/>
          </a:prstGeom>
        </p:spPr>
      </p:pic>
      <p:sp>
        <p:nvSpPr>
          <p:cNvPr id="26" name="Текст 2">
            <a:extLst>
              <a:ext uri="{FF2B5EF4-FFF2-40B4-BE49-F238E27FC236}">
                <a16:creationId xmlns:a16="http://schemas.microsoft.com/office/drawing/2014/main" id="{796ADD51-9060-4609-BCFF-90A3BC686012}"/>
              </a:ext>
            </a:extLst>
          </p:cNvPr>
          <p:cNvSpPr>
            <a:spLocks noGrp="1"/>
          </p:cNvSpPr>
          <p:nvPr>
            <p:ph type="body" idx="39"/>
          </p:nvPr>
        </p:nvSpPr>
        <p:spPr>
          <a:xfrm>
            <a:off x="2344866" y="1012932"/>
            <a:ext cx="7502267" cy="43486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2">
            <a:extLst>
              <a:ext uri="{FF2B5EF4-FFF2-40B4-BE49-F238E27FC236}">
                <a16:creationId xmlns:a16="http://schemas.microsoft.com/office/drawing/2014/main" id="{0082690D-5C1E-41FA-AFEC-08E1CED685A1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2344865" y="381000"/>
            <a:ext cx="7502267" cy="631931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8288237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о пустыми значками и текстовым бло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2ADEF17C-7852-441A-A671-7051C195750A}"/>
              </a:ext>
            </a:extLst>
          </p:cNvPr>
          <p:cNvSpPr/>
          <p:nvPr userDrawn="1"/>
        </p:nvSpPr>
        <p:spPr>
          <a:xfrm>
            <a:off x="349268" y="2509605"/>
            <a:ext cx="2634343" cy="4044735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6324EE25-4471-4DA1-87B1-065BC329DA49}"/>
              </a:ext>
            </a:extLst>
          </p:cNvPr>
          <p:cNvSpPr>
            <a:spLocks noGrp="1"/>
          </p:cNvSpPr>
          <p:nvPr>
            <p:ph type="body" idx="20"/>
          </p:nvPr>
        </p:nvSpPr>
        <p:spPr>
          <a:xfrm>
            <a:off x="561539" y="3600099"/>
            <a:ext cx="2209800" cy="273535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id="{B880C86A-0B35-42FB-ADB4-37E492A05A9C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561539" y="2985654"/>
            <a:ext cx="2209800" cy="4001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532DF66C-832E-48D9-8A18-4E078DA89BAC}"/>
              </a:ext>
            </a:extLst>
          </p:cNvPr>
          <p:cNvSpPr/>
          <p:nvPr userDrawn="1"/>
        </p:nvSpPr>
        <p:spPr>
          <a:xfrm>
            <a:off x="3251087" y="2502378"/>
            <a:ext cx="2634343" cy="4044735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Текст 2">
            <a:extLst>
              <a:ext uri="{FF2B5EF4-FFF2-40B4-BE49-F238E27FC236}">
                <a16:creationId xmlns:a16="http://schemas.microsoft.com/office/drawing/2014/main" id="{D64FD652-4948-48EA-BAB1-6D3543AA0E53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3463358" y="3592872"/>
            <a:ext cx="2209800" cy="273535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0" name="Текст 2">
            <a:extLst>
              <a:ext uri="{FF2B5EF4-FFF2-40B4-BE49-F238E27FC236}">
                <a16:creationId xmlns:a16="http://schemas.microsoft.com/office/drawing/2014/main" id="{C51628AE-1886-4AA3-8D02-05C10FB213FD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3463358" y="2978427"/>
            <a:ext cx="2209800" cy="4001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id="{6A7C0A6D-DF6B-4AF8-8005-60F084EB2513}"/>
              </a:ext>
            </a:extLst>
          </p:cNvPr>
          <p:cNvSpPr/>
          <p:nvPr userDrawn="1"/>
        </p:nvSpPr>
        <p:spPr>
          <a:xfrm>
            <a:off x="9208389" y="2509606"/>
            <a:ext cx="2634343" cy="4037508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Текст 2">
            <a:extLst>
              <a:ext uri="{FF2B5EF4-FFF2-40B4-BE49-F238E27FC236}">
                <a16:creationId xmlns:a16="http://schemas.microsoft.com/office/drawing/2014/main" id="{CD451B3A-542E-4AC7-9277-030F46D204B9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9420660" y="3600099"/>
            <a:ext cx="2209800" cy="273535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3" name="Текст 2">
            <a:extLst>
              <a:ext uri="{FF2B5EF4-FFF2-40B4-BE49-F238E27FC236}">
                <a16:creationId xmlns:a16="http://schemas.microsoft.com/office/drawing/2014/main" id="{307C48E6-BFC8-4FC4-A217-77FDEA3B42AC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9420660" y="2985654"/>
            <a:ext cx="2209800" cy="4001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3EE5BA49-863F-48FC-81A1-0E79EAB90B60}"/>
              </a:ext>
            </a:extLst>
          </p:cNvPr>
          <p:cNvSpPr/>
          <p:nvPr userDrawn="1"/>
        </p:nvSpPr>
        <p:spPr>
          <a:xfrm>
            <a:off x="6308271" y="2502378"/>
            <a:ext cx="2634343" cy="4051962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5" name="Текст 2">
            <a:extLst>
              <a:ext uri="{FF2B5EF4-FFF2-40B4-BE49-F238E27FC236}">
                <a16:creationId xmlns:a16="http://schemas.microsoft.com/office/drawing/2014/main" id="{CCF1CE39-C16A-4B99-972E-90870FF23EA9}"/>
              </a:ext>
            </a:extLst>
          </p:cNvPr>
          <p:cNvSpPr>
            <a:spLocks noGrp="1"/>
          </p:cNvSpPr>
          <p:nvPr>
            <p:ph type="body" idx="37"/>
          </p:nvPr>
        </p:nvSpPr>
        <p:spPr>
          <a:xfrm>
            <a:off x="6520542" y="3592872"/>
            <a:ext cx="2209800" cy="273535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6" name="Текст 2">
            <a:extLst>
              <a:ext uri="{FF2B5EF4-FFF2-40B4-BE49-F238E27FC236}">
                <a16:creationId xmlns:a16="http://schemas.microsoft.com/office/drawing/2014/main" id="{23E42005-B156-4FF0-8D35-43E59B1AC0A0}"/>
              </a:ext>
            </a:extLst>
          </p:cNvPr>
          <p:cNvSpPr>
            <a:spLocks noGrp="1"/>
          </p:cNvSpPr>
          <p:nvPr>
            <p:ph type="body" idx="38"/>
          </p:nvPr>
        </p:nvSpPr>
        <p:spPr>
          <a:xfrm>
            <a:off x="6520542" y="2978427"/>
            <a:ext cx="2209800" cy="4001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 b="0">
                <a:solidFill>
                  <a:schemeClr val="bg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7" name="Овал 46">
            <a:extLst>
              <a:ext uri="{FF2B5EF4-FFF2-40B4-BE49-F238E27FC236}">
                <a16:creationId xmlns:a16="http://schemas.microsoft.com/office/drawing/2014/main" id="{45936335-29D6-487B-9F58-5F48A8FE16E8}"/>
              </a:ext>
            </a:extLst>
          </p:cNvPr>
          <p:cNvSpPr/>
          <p:nvPr userDrawn="1"/>
        </p:nvSpPr>
        <p:spPr>
          <a:xfrm>
            <a:off x="4187372" y="1981409"/>
            <a:ext cx="761774" cy="7781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EDB86921-5911-448A-B14C-84EEFCF7BD0C}"/>
              </a:ext>
            </a:extLst>
          </p:cNvPr>
          <p:cNvSpPr/>
          <p:nvPr userDrawn="1"/>
        </p:nvSpPr>
        <p:spPr>
          <a:xfrm>
            <a:off x="1285552" y="1969498"/>
            <a:ext cx="761774" cy="7781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вал 48">
            <a:extLst>
              <a:ext uri="{FF2B5EF4-FFF2-40B4-BE49-F238E27FC236}">
                <a16:creationId xmlns:a16="http://schemas.microsoft.com/office/drawing/2014/main" id="{35CF2637-1EBC-428B-9ACC-ADE302B62814}"/>
              </a:ext>
            </a:extLst>
          </p:cNvPr>
          <p:cNvSpPr/>
          <p:nvPr userDrawn="1"/>
        </p:nvSpPr>
        <p:spPr>
          <a:xfrm>
            <a:off x="7242856" y="1981409"/>
            <a:ext cx="761774" cy="7781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id="{26DF7369-3051-4592-9886-1176376AA7D3}"/>
              </a:ext>
            </a:extLst>
          </p:cNvPr>
          <p:cNvSpPr/>
          <p:nvPr userDrawn="1"/>
        </p:nvSpPr>
        <p:spPr>
          <a:xfrm>
            <a:off x="10144673" y="1963321"/>
            <a:ext cx="761774" cy="77813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Текст 2">
            <a:extLst>
              <a:ext uri="{FF2B5EF4-FFF2-40B4-BE49-F238E27FC236}">
                <a16:creationId xmlns:a16="http://schemas.microsoft.com/office/drawing/2014/main" id="{796ADD51-9060-4609-BCFF-90A3BC686012}"/>
              </a:ext>
            </a:extLst>
          </p:cNvPr>
          <p:cNvSpPr>
            <a:spLocks noGrp="1"/>
          </p:cNvSpPr>
          <p:nvPr>
            <p:ph type="body" idx="39"/>
          </p:nvPr>
        </p:nvSpPr>
        <p:spPr>
          <a:xfrm>
            <a:off x="2344866" y="1012932"/>
            <a:ext cx="7502267" cy="43486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7" name="Текст 2">
            <a:extLst>
              <a:ext uri="{FF2B5EF4-FFF2-40B4-BE49-F238E27FC236}">
                <a16:creationId xmlns:a16="http://schemas.microsoft.com/office/drawing/2014/main" id="{0082690D-5C1E-41FA-AFEC-08E1CED685A1}"/>
              </a:ext>
            </a:extLst>
          </p:cNvPr>
          <p:cNvSpPr>
            <a:spLocks noGrp="1"/>
          </p:cNvSpPr>
          <p:nvPr>
            <p:ph type="body" idx="40" hasCustomPrompt="1"/>
          </p:nvPr>
        </p:nvSpPr>
        <p:spPr>
          <a:xfrm>
            <a:off x="2344865" y="381000"/>
            <a:ext cx="7502267" cy="631931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4" name="Рисунок 2">
            <a:extLst>
              <a:ext uri="{FF2B5EF4-FFF2-40B4-BE49-F238E27FC236}">
                <a16:creationId xmlns:a16="http://schemas.microsoft.com/office/drawing/2014/main" id="{B14340CC-8D17-4943-ADBB-F9F8D08F5231}"/>
              </a:ext>
            </a:extLst>
          </p:cNvPr>
          <p:cNvSpPr>
            <a:spLocks noGrp="1"/>
          </p:cNvSpPr>
          <p:nvPr>
            <p:ph type="pic" idx="17" hasCustomPrompt="1"/>
          </p:nvPr>
        </p:nvSpPr>
        <p:spPr>
          <a:xfrm>
            <a:off x="1284648" y="2003477"/>
            <a:ext cx="762678" cy="729185"/>
          </a:xfrm>
          <a:prstGeom prst="ellipse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0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</a:t>
            </a:r>
          </a:p>
        </p:txBody>
      </p:sp>
      <p:sp>
        <p:nvSpPr>
          <p:cNvPr id="25" name="Рисунок 2">
            <a:extLst>
              <a:ext uri="{FF2B5EF4-FFF2-40B4-BE49-F238E27FC236}">
                <a16:creationId xmlns:a16="http://schemas.microsoft.com/office/drawing/2014/main" id="{B14340CC-8D17-4943-ADBB-F9F8D08F5231}"/>
              </a:ext>
            </a:extLst>
          </p:cNvPr>
          <p:cNvSpPr>
            <a:spLocks noGrp="1"/>
          </p:cNvSpPr>
          <p:nvPr>
            <p:ph type="pic" idx="41" hasCustomPrompt="1"/>
          </p:nvPr>
        </p:nvSpPr>
        <p:spPr>
          <a:xfrm>
            <a:off x="4168228" y="2030356"/>
            <a:ext cx="762678" cy="729185"/>
          </a:xfrm>
          <a:prstGeom prst="ellipse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0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</a:t>
            </a:r>
          </a:p>
        </p:txBody>
      </p:sp>
      <p:sp>
        <p:nvSpPr>
          <p:cNvPr id="28" name="Рисунок 2">
            <a:extLst>
              <a:ext uri="{FF2B5EF4-FFF2-40B4-BE49-F238E27FC236}">
                <a16:creationId xmlns:a16="http://schemas.microsoft.com/office/drawing/2014/main" id="{B14340CC-8D17-4943-ADBB-F9F8D08F5231}"/>
              </a:ext>
            </a:extLst>
          </p:cNvPr>
          <p:cNvSpPr>
            <a:spLocks noGrp="1"/>
          </p:cNvSpPr>
          <p:nvPr>
            <p:ph type="pic" idx="42" hasCustomPrompt="1"/>
          </p:nvPr>
        </p:nvSpPr>
        <p:spPr>
          <a:xfrm>
            <a:off x="7242853" y="2030356"/>
            <a:ext cx="762678" cy="729185"/>
          </a:xfrm>
          <a:prstGeom prst="ellipse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0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</a:t>
            </a:r>
          </a:p>
        </p:txBody>
      </p:sp>
      <p:sp>
        <p:nvSpPr>
          <p:cNvPr id="29" name="Рисунок 2">
            <a:extLst>
              <a:ext uri="{FF2B5EF4-FFF2-40B4-BE49-F238E27FC236}">
                <a16:creationId xmlns:a16="http://schemas.microsoft.com/office/drawing/2014/main" id="{B14340CC-8D17-4943-ADBB-F9F8D08F5231}"/>
              </a:ext>
            </a:extLst>
          </p:cNvPr>
          <p:cNvSpPr>
            <a:spLocks noGrp="1"/>
          </p:cNvSpPr>
          <p:nvPr>
            <p:ph type="pic" idx="43" hasCustomPrompt="1"/>
          </p:nvPr>
        </p:nvSpPr>
        <p:spPr>
          <a:xfrm>
            <a:off x="10144673" y="2030356"/>
            <a:ext cx="762678" cy="729185"/>
          </a:xfrm>
          <a:prstGeom prst="ellipse">
            <a:avLst/>
          </a:prstGeom>
        </p:spPr>
        <p:txBody>
          <a:bodyPr anchor="t">
            <a:normAutofit/>
          </a:bodyPr>
          <a:lstStyle>
            <a:lvl1pPr marL="0" indent="0" algn="ctr">
              <a:buNone/>
              <a:defRPr sz="105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</a:t>
            </a:r>
          </a:p>
        </p:txBody>
      </p:sp>
    </p:spTree>
    <p:extLst>
      <p:ext uri="{BB962C8B-B14F-4D97-AF65-F5344CB8AC3E}">
        <p14:creationId xmlns:p14="http://schemas.microsoft.com/office/powerpoint/2010/main" val="26958051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екстовым блоком и фотограф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857F4AD-B266-4C97-9D67-1D73FAD6309C}"/>
              </a:ext>
            </a:extLst>
          </p:cNvPr>
          <p:cNvSpPr/>
          <p:nvPr userDrawn="1"/>
        </p:nvSpPr>
        <p:spPr>
          <a:xfrm>
            <a:off x="7318462" y="1088026"/>
            <a:ext cx="2073736" cy="2362233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Текст 2">
            <a:extLst>
              <a:ext uri="{FF2B5EF4-FFF2-40B4-BE49-F238E27FC236}">
                <a16:creationId xmlns:a16="http://schemas.microsoft.com/office/drawing/2014/main" id="{7C66580D-F5D2-43F5-8691-FC1891BCAC41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7504659" y="1253152"/>
            <a:ext cx="1701022" cy="2038349"/>
          </a:xfrm>
        </p:spPr>
        <p:txBody>
          <a:bodyPr anchor="t">
            <a:normAutofit/>
          </a:bodyPr>
          <a:lstStyle>
            <a:lvl1pPr marL="0" indent="0" algn="just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Рисунок 2">
            <a:extLst>
              <a:ext uri="{FF2B5EF4-FFF2-40B4-BE49-F238E27FC236}">
                <a16:creationId xmlns:a16="http://schemas.microsoft.com/office/drawing/2014/main" id="{FD9E2427-0926-417F-9CF3-7255EEEC0EF0}"/>
              </a:ext>
            </a:extLst>
          </p:cNvPr>
          <p:cNvSpPr>
            <a:spLocks noGrp="1"/>
          </p:cNvSpPr>
          <p:nvPr>
            <p:ph type="pic" idx="26" hasCustomPrompt="1"/>
          </p:nvPr>
        </p:nvSpPr>
        <p:spPr>
          <a:xfrm>
            <a:off x="9571755" y="1088026"/>
            <a:ext cx="2073736" cy="23622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9" name="Рисунок 2">
            <a:extLst>
              <a:ext uri="{FF2B5EF4-FFF2-40B4-BE49-F238E27FC236}">
                <a16:creationId xmlns:a16="http://schemas.microsoft.com/office/drawing/2014/main" id="{B3D12EEC-BAA5-4983-9D73-C6DB6B11101F}"/>
              </a:ext>
            </a:extLst>
          </p:cNvPr>
          <p:cNvSpPr>
            <a:spLocks noGrp="1"/>
          </p:cNvSpPr>
          <p:nvPr>
            <p:ph type="pic" idx="28" hasCustomPrompt="1"/>
          </p:nvPr>
        </p:nvSpPr>
        <p:spPr>
          <a:xfrm>
            <a:off x="5059132" y="1088026"/>
            <a:ext cx="2073736" cy="23622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C1057BA0-F714-41A8-A4D3-C31160B418C9}"/>
              </a:ext>
            </a:extLst>
          </p:cNvPr>
          <p:cNvSpPr/>
          <p:nvPr userDrawn="1"/>
        </p:nvSpPr>
        <p:spPr>
          <a:xfrm>
            <a:off x="9571755" y="3632193"/>
            <a:ext cx="2073736" cy="2362233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Текст 2">
            <a:extLst>
              <a:ext uri="{FF2B5EF4-FFF2-40B4-BE49-F238E27FC236}">
                <a16:creationId xmlns:a16="http://schemas.microsoft.com/office/drawing/2014/main" id="{696EFEEE-5D93-4ADD-A1D3-1C5E227EDF18}"/>
              </a:ext>
            </a:extLst>
          </p:cNvPr>
          <p:cNvSpPr>
            <a:spLocks noGrp="1"/>
          </p:cNvSpPr>
          <p:nvPr>
            <p:ph type="body" idx="29"/>
          </p:nvPr>
        </p:nvSpPr>
        <p:spPr>
          <a:xfrm>
            <a:off x="9757952" y="3797319"/>
            <a:ext cx="1701022" cy="2051031"/>
          </a:xfrm>
        </p:spPr>
        <p:txBody>
          <a:bodyPr anchor="t">
            <a:normAutofit/>
          </a:bodyPr>
          <a:lstStyle>
            <a:lvl1pPr marL="0" indent="0" algn="just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4" name="Рисунок 2">
            <a:extLst>
              <a:ext uri="{FF2B5EF4-FFF2-40B4-BE49-F238E27FC236}">
                <a16:creationId xmlns:a16="http://schemas.microsoft.com/office/drawing/2014/main" id="{2094B32A-FF01-4DC9-A6A9-B07DFA4A607D}"/>
              </a:ext>
            </a:extLst>
          </p:cNvPr>
          <p:cNvSpPr>
            <a:spLocks noGrp="1"/>
          </p:cNvSpPr>
          <p:nvPr>
            <p:ph type="pic" idx="30" hasCustomPrompt="1"/>
          </p:nvPr>
        </p:nvSpPr>
        <p:spPr>
          <a:xfrm>
            <a:off x="7318302" y="3632191"/>
            <a:ext cx="2073736" cy="23622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35" name="Рисунок 2">
            <a:extLst>
              <a:ext uri="{FF2B5EF4-FFF2-40B4-BE49-F238E27FC236}">
                <a16:creationId xmlns:a16="http://schemas.microsoft.com/office/drawing/2014/main" id="{A3850A28-9F87-4EBB-8843-36185D8A9BE6}"/>
              </a:ext>
            </a:extLst>
          </p:cNvPr>
          <p:cNvSpPr>
            <a:spLocks noGrp="1"/>
          </p:cNvSpPr>
          <p:nvPr>
            <p:ph type="pic" idx="31" hasCustomPrompt="1"/>
          </p:nvPr>
        </p:nvSpPr>
        <p:spPr>
          <a:xfrm>
            <a:off x="5056536" y="3632191"/>
            <a:ext cx="2073736" cy="23622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36" name="Текст 2">
            <a:extLst>
              <a:ext uri="{FF2B5EF4-FFF2-40B4-BE49-F238E27FC236}">
                <a16:creationId xmlns:a16="http://schemas.microsoft.com/office/drawing/2014/main" id="{D8BCED30-FF95-4DA8-AC4D-4B48D2F3723F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421814" y="1851291"/>
            <a:ext cx="4450801" cy="4143133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7" name="Текст 2">
            <a:extLst>
              <a:ext uri="{FF2B5EF4-FFF2-40B4-BE49-F238E27FC236}">
                <a16:creationId xmlns:a16="http://schemas.microsoft.com/office/drawing/2014/main" id="{E9734E83-1701-4EE2-AC50-89A6E317C272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421814" y="863575"/>
            <a:ext cx="4450802" cy="793775"/>
          </a:xfrm>
        </p:spPr>
        <p:txBody>
          <a:bodyPr anchor="t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pic>
        <p:nvPicPr>
          <p:cNvPr id="52" name="Рисунок 51">
            <a:extLst>
              <a:ext uri="{FF2B5EF4-FFF2-40B4-BE49-F238E27FC236}">
                <a16:creationId xmlns:a16="http://schemas.microsoft.com/office/drawing/2014/main" id="{FFA9E209-C10A-4B8F-8B08-4EE4AE66466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5848" y="1088026"/>
            <a:ext cx="317875" cy="317875"/>
          </a:xfrm>
          <a:prstGeom prst="rect">
            <a:avLst/>
          </a:prstGeom>
        </p:spPr>
      </p:pic>
      <p:sp>
        <p:nvSpPr>
          <p:cNvPr id="2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86063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текстовым бло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857F4AD-B266-4C97-9D67-1D73FAD6309C}"/>
              </a:ext>
            </a:extLst>
          </p:cNvPr>
          <p:cNvSpPr/>
          <p:nvPr userDrawn="1"/>
        </p:nvSpPr>
        <p:spPr>
          <a:xfrm>
            <a:off x="6562003" y="863575"/>
            <a:ext cx="2073736" cy="2362233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Текст 2">
            <a:extLst>
              <a:ext uri="{FF2B5EF4-FFF2-40B4-BE49-F238E27FC236}">
                <a16:creationId xmlns:a16="http://schemas.microsoft.com/office/drawing/2014/main" id="{7C66580D-F5D2-43F5-8691-FC1891BCAC41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6748200" y="1028701"/>
            <a:ext cx="1701022" cy="2038349"/>
          </a:xfrm>
        </p:spPr>
        <p:txBody>
          <a:bodyPr anchor="t">
            <a:normAutofit/>
          </a:bodyPr>
          <a:lstStyle>
            <a:lvl1pPr marL="0" indent="0" algn="just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C1057BA0-F714-41A8-A4D3-C31160B418C9}"/>
              </a:ext>
            </a:extLst>
          </p:cNvPr>
          <p:cNvSpPr/>
          <p:nvPr userDrawn="1"/>
        </p:nvSpPr>
        <p:spPr>
          <a:xfrm>
            <a:off x="8881800" y="3632193"/>
            <a:ext cx="2073736" cy="2362233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Текст 2">
            <a:extLst>
              <a:ext uri="{FF2B5EF4-FFF2-40B4-BE49-F238E27FC236}">
                <a16:creationId xmlns:a16="http://schemas.microsoft.com/office/drawing/2014/main" id="{696EFEEE-5D93-4ADD-A1D3-1C5E227EDF18}"/>
              </a:ext>
            </a:extLst>
          </p:cNvPr>
          <p:cNvSpPr>
            <a:spLocks noGrp="1"/>
          </p:cNvSpPr>
          <p:nvPr>
            <p:ph type="body" idx="29"/>
          </p:nvPr>
        </p:nvSpPr>
        <p:spPr>
          <a:xfrm>
            <a:off x="9067997" y="3797319"/>
            <a:ext cx="1701022" cy="2051031"/>
          </a:xfrm>
        </p:spPr>
        <p:txBody>
          <a:bodyPr anchor="t">
            <a:normAutofit/>
          </a:bodyPr>
          <a:lstStyle>
            <a:lvl1pPr marL="0" indent="0" algn="just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Текст 2">
            <a:extLst>
              <a:ext uri="{FF2B5EF4-FFF2-40B4-BE49-F238E27FC236}">
                <a16:creationId xmlns:a16="http://schemas.microsoft.com/office/drawing/2014/main" id="{D8BCED30-FF95-4DA8-AC4D-4B48D2F3723F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421814" y="1851291"/>
            <a:ext cx="5655450" cy="4143133"/>
          </a:xfrm>
        </p:spPr>
        <p:txBody>
          <a:bodyPr anchor="t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7" name="Текст 2">
            <a:extLst>
              <a:ext uri="{FF2B5EF4-FFF2-40B4-BE49-F238E27FC236}">
                <a16:creationId xmlns:a16="http://schemas.microsoft.com/office/drawing/2014/main" id="{E9734E83-1701-4EE2-AC50-89A6E317C272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421814" y="863575"/>
            <a:ext cx="5674186" cy="793775"/>
          </a:xfrm>
        </p:spPr>
        <p:txBody>
          <a:bodyPr anchor="t">
            <a:normAutofit/>
          </a:bodyPr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8" name="Прямоугольник 27">
            <a:extLst>
              <a:ext uri="{FF2B5EF4-FFF2-40B4-BE49-F238E27FC236}">
                <a16:creationId xmlns:a16="http://schemas.microsoft.com/office/drawing/2014/main" id="{5D387D4D-43D1-4577-A55A-D13573166251}"/>
              </a:ext>
            </a:extLst>
          </p:cNvPr>
          <p:cNvSpPr/>
          <p:nvPr userDrawn="1"/>
        </p:nvSpPr>
        <p:spPr>
          <a:xfrm>
            <a:off x="8870770" y="863575"/>
            <a:ext cx="2073736" cy="2362233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Текст 2">
            <a:extLst>
              <a:ext uri="{FF2B5EF4-FFF2-40B4-BE49-F238E27FC236}">
                <a16:creationId xmlns:a16="http://schemas.microsoft.com/office/drawing/2014/main" id="{A1757881-6F38-41F7-A89A-71CD56F32CAC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9056967" y="1028701"/>
            <a:ext cx="1701022" cy="2038349"/>
          </a:xfrm>
        </p:spPr>
        <p:txBody>
          <a:bodyPr anchor="t">
            <a:normAutofit/>
          </a:bodyPr>
          <a:lstStyle>
            <a:lvl1pPr marL="0" indent="0" algn="just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4DDDEA80-3283-474B-AE34-8F8A42DC0591}"/>
              </a:ext>
            </a:extLst>
          </p:cNvPr>
          <p:cNvSpPr/>
          <p:nvPr userDrawn="1"/>
        </p:nvSpPr>
        <p:spPr>
          <a:xfrm>
            <a:off x="6573196" y="3632193"/>
            <a:ext cx="2073736" cy="2362233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5" name="Текст 2">
            <a:extLst>
              <a:ext uri="{FF2B5EF4-FFF2-40B4-BE49-F238E27FC236}">
                <a16:creationId xmlns:a16="http://schemas.microsoft.com/office/drawing/2014/main" id="{B58A2FD8-F3C6-4A97-9456-547F399D7C99}"/>
              </a:ext>
            </a:extLst>
          </p:cNvPr>
          <p:cNvSpPr>
            <a:spLocks noGrp="1"/>
          </p:cNvSpPr>
          <p:nvPr>
            <p:ph type="body" idx="36"/>
          </p:nvPr>
        </p:nvSpPr>
        <p:spPr>
          <a:xfrm>
            <a:off x="6759393" y="3797319"/>
            <a:ext cx="1701022" cy="2051031"/>
          </a:xfrm>
        </p:spPr>
        <p:txBody>
          <a:bodyPr anchor="t">
            <a:normAutofit/>
          </a:bodyPr>
          <a:lstStyle>
            <a:lvl1pPr marL="0" indent="0" algn="just">
              <a:buNone/>
              <a:defRPr sz="14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4402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ями и кратким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Текст 2">
            <a:extLst>
              <a:ext uri="{FF2B5EF4-FFF2-40B4-BE49-F238E27FC236}">
                <a16:creationId xmlns:a16="http://schemas.microsoft.com/office/drawing/2014/main" id="{55C10291-6A79-4532-9935-49E83D1924B8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246742" y="1988457"/>
            <a:ext cx="4719093" cy="1727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Рисунок 2">
            <a:extLst>
              <a:ext uri="{FF2B5EF4-FFF2-40B4-BE49-F238E27FC236}">
                <a16:creationId xmlns:a16="http://schemas.microsoft.com/office/drawing/2014/main" id="{FD9E2427-0926-417F-9CF3-7255EEEC0EF0}"/>
              </a:ext>
            </a:extLst>
          </p:cNvPr>
          <p:cNvSpPr>
            <a:spLocks noGrp="1"/>
          </p:cNvSpPr>
          <p:nvPr>
            <p:ph type="pic" idx="26" hasCustomPrompt="1"/>
          </p:nvPr>
        </p:nvSpPr>
        <p:spPr>
          <a:xfrm>
            <a:off x="5239657" y="1727200"/>
            <a:ext cx="6952343" cy="513079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9" name="Рисунок 2">
            <a:extLst>
              <a:ext uri="{FF2B5EF4-FFF2-40B4-BE49-F238E27FC236}">
                <a16:creationId xmlns:a16="http://schemas.microsoft.com/office/drawing/2014/main" id="{FA0373C7-7F62-49AC-9096-D10A265C1EC2}"/>
              </a:ext>
            </a:extLst>
          </p:cNvPr>
          <p:cNvSpPr>
            <a:spLocks noGrp="1"/>
          </p:cNvSpPr>
          <p:nvPr>
            <p:ph type="pic" idx="27" hasCustomPrompt="1"/>
          </p:nvPr>
        </p:nvSpPr>
        <p:spPr>
          <a:xfrm>
            <a:off x="0" y="3953513"/>
            <a:ext cx="2477694" cy="290448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id="{F0839DD1-6AFC-461B-9417-18779FE29295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2344866" y="1016000"/>
            <a:ext cx="7502267" cy="4318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3C5F7615-855F-4A88-8D1F-005B443409A8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2344865" y="303660"/>
            <a:ext cx="7502267" cy="712340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13" name="Рисунок 2">
            <a:extLst>
              <a:ext uri="{FF2B5EF4-FFF2-40B4-BE49-F238E27FC236}">
                <a16:creationId xmlns:a16="http://schemas.microsoft.com/office/drawing/2014/main" id="{E22F9B81-148F-4CD2-B8A7-675A53A9BBF3}"/>
              </a:ext>
            </a:extLst>
          </p:cNvPr>
          <p:cNvSpPr>
            <a:spLocks noGrp="1"/>
          </p:cNvSpPr>
          <p:nvPr>
            <p:ph type="pic" idx="33" hasCustomPrompt="1"/>
          </p:nvPr>
        </p:nvSpPr>
        <p:spPr>
          <a:xfrm>
            <a:off x="2488142" y="3953512"/>
            <a:ext cx="2477694" cy="290448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</p:spTree>
    <p:extLst>
      <p:ext uri="{BB962C8B-B14F-4D97-AF65-F5344CB8AC3E}">
        <p14:creationId xmlns:p14="http://schemas.microsoft.com/office/powerpoint/2010/main" val="9370807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2">
            <a:extLst>
              <a:ext uri="{FF2B5EF4-FFF2-40B4-BE49-F238E27FC236}">
                <a16:creationId xmlns:a16="http://schemas.microsoft.com/office/drawing/2014/main" id="{F0839DD1-6AFC-461B-9417-18779FE29295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2344866" y="1016000"/>
            <a:ext cx="7502267" cy="43180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3C5F7615-855F-4A88-8D1F-005B443409A8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2344865" y="303660"/>
            <a:ext cx="7502267" cy="712340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 b="1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аблица 2">
            <a:extLst>
              <a:ext uri="{FF2B5EF4-FFF2-40B4-BE49-F238E27FC236}">
                <a16:creationId xmlns:a16="http://schemas.microsoft.com/office/drawing/2014/main" id="{FCD1C523-DBFB-4272-83A3-4E178DA9EA62}"/>
              </a:ext>
            </a:extLst>
          </p:cNvPr>
          <p:cNvSpPr>
            <a:spLocks noGrp="1"/>
          </p:cNvSpPr>
          <p:nvPr>
            <p:ph type="tbl" sz="quarter" idx="33"/>
          </p:nvPr>
        </p:nvSpPr>
        <p:spPr>
          <a:xfrm>
            <a:off x="340822" y="2030861"/>
            <a:ext cx="11538065" cy="4523479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620238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фотографией и диаграмм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943" y="371860"/>
            <a:ext cx="5094513" cy="68768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8" name="Текст 2">
            <a:extLst>
              <a:ext uri="{FF2B5EF4-FFF2-40B4-BE49-F238E27FC236}">
                <a16:creationId xmlns:a16="http://schemas.microsoft.com/office/drawing/2014/main" id="{55C10291-6A79-4532-9935-49E83D1924B8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449943" y="1288143"/>
            <a:ext cx="5094514" cy="228944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8" name="Рисунок 2">
            <a:extLst>
              <a:ext uri="{FF2B5EF4-FFF2-40B4-BE49-F238E27FC236}">
                <a16:creationId xmlns:a16="http://schemas.microsoft.com/office/drawing/2014/main" id="{FD9E2427-0926-417F-9CF3-7255EEEC0EF0}"/>
              </a:ext>
            </a:extLst>
          </p:cNvPr>
          <p:cNvSpPr>
            <a:spLocks noGrp="1"/>
          </p:cNvSpPr>
          <p:nvPr>
            <p:ph type="pic" idx="26" hasCustomPrompt="1"/>
          </p:nvPr>
        </p:nvSpPr>
        <p:spPr>
          <a:xfrm>
            <a:off x="0" y="3806190"/>
            <a:ext cx="12191997" cy="305181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3" name="Диаграмма 2">
            <a:extLst>
              <a:ext uri="{FF2B5EF4-FFF2-40B4-BE49-F238E27FC236}">
                <a16:creationId xmlns:a16="http://schemas.microsoft.com/office/drawing/2014/main" id="{FE3533E2-EA05-46A4-90E8-0163D25AAF37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5965372" y="914400"/>
            <a:ext cx="5270125" cy="2663824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913102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диаграммой и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943" y="371860"/>
            <a:ext cx="5094513" cy="687683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8" name="Текст 2">
            <a:extLst>
              <a:ext uri="{FF2B5EF4-FFF2-40B4-BE49-F238E27FC236}">
                <a16:creationId xmlns:a16="http://schemas.microsoft.com/office/drawing/2014/main" id="{55C10291-6A79-4532-9935-49E83D1924B8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449943" y="1288143"/>
            <a:ext cx="5094514" cy="228944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Диаграмма 2">
            <a:extLst>
              <a:ext uri="{FF2B5EF4-FFF2-40B4-BE49-F238E27FC236}">
                <a16:creationId xmlns:a16="http://schemas.microsoft.com/office/drawing/2014/main" id="{FC061A32-AD37-47EB-9D4C-5D81C88D8468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0" y="3790950"/>
            <a:ext cx="12191997" cy="3067050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Текст 2">
            <a:extLst>
              <a:ext uri="{FF2B5EF4-FFF2-40B4-BE49-F238E27FC236}">
                <a16:creationId xmlns:a16="http://schemas.microsoft.com/office/drawing/2014/main" id="{F39A1C00-4C56-43FD-9EFD-E2B6ED21DA52}"/>
              </a:ext>
            </a:extLst>
          </p:cNvPr>
          <p:cNvSpPr>
            <a:spLocks noGrp="1"/>
          </p:cNvSpPr>
          <p:nvPr>
            <p:ph type="body" idx="27"/>
          </p:nvPr>
        </p:nvSpPr>
        <p:spPr>
          <a:xfrm>
            <a:off x="5965371" y="1288143"/>
            <a:ext cx="5270126" cy="228944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6944990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ковой блок с текстовыми бло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3922998" cy="6857999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029BCDB1-5275-4595-A70C-C3EBE330F6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049" y="262897"/>
            <a:ext cx="2629850" cy="185635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3CE3D55A-9495-4CDA-8330-C3898B67AB1A}"/>
              </a:ext>
            </a:extLst>
          </p:cNvPr>
          <p:cNvSpPr/>
          <p:nvPr userDrawn="1"/>
        </p:nvSpPr>
        <p:spPr>
          <a:xfrm>
            <a:off x="2448270" y="2261275"/>
            <a:ext cx="4051135" cy="4230870"/>
          </a:xfrm>
          <a:prstGeom prst="rect">
            <a:avLst/>
          </a:prstGeom>
          <a:solidFill>
            <a:schemeClr val="bg1"/>
          </a:solidFill>
          <a:ln w="28575">
            <a:solidFill>
              <a:srgbClr val="2142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968B3D55-05F3-4C56-9D33-AA32E3D55204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2714172" y="2528207"/>
            <a:ext cx="3512062" cy="3701143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219B8985-D16A-48F5-8991-0A2A4E73BEFC}"/>
              </a:ext>
            </a:extLst>
          </p:cNvPr>
          <p:cNvSpPr/>
          <p:nvPr userDrawn="1"/>
        </p:nvSpPr>
        <p:spPr>
          <a:xfrm>
            <a:off x="6877619" y="2261275"/>
            <a:ext cx="4051135" cy="4230870"/>
          </a:xfrm>
          <a:prstGeom prst="rect">
            <a:avLst/>
          </a:prstGeom>
          <a:solidFill>
            <a:schemeClr val="bg1"/>
          </a:solidFill>
          <a:ln w="28575">
            <a:solidFill>
              <a:srgbClr val="21426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id="{7F88BDBF-6425-4CDC-B36B-399D391ECBE5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7143521" y="2528207"/>
            <a:ext cx="3512062" cy="3701143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baseline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Рисунок 2">
            <a:extLst>
              <a:ext uri="{FF2B5EF4-FFF2-40B4-BE49-F238E27FC236}">
                <a16:creationId xmlns:a16="http://schemas.microsoft.com/office/drawing/2014/main" id="{2700DBF6-F260-4E22-8937-F9F329B6ADE7}"/>
              </a:ext>
            </a:extLst>
          </p:cNvPr>
          <p:cNvSpPr>
            <a:spLocks noGrp="1"/>
          </p:cNvSpPr>
          <p:nvPr>
            <p:ph type="pic" idx="33" hasCustomPrompt="1"/>
          </p:nvPr>
        </p:nvSpPr>
        <p:spPr>
          <a:xfrm>
            <a:off x="3599468" y="310641"/>
            <a:ext cx="5799873" cy="185635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096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ерый боковой блок с нумераци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D423E5EB-FFED-4160-8CDF-587DAD17DFD4}"/>
              </a:ext>
            </a:extLst>
          </p:cNvPr>
          <p:cNvSpPr/>
          <p:nvPr userDrawn="1"/>
        </p:nvSpPr>
        <p:spPr>
          <a:xfrm>
            <a:off x="0" y="0"/>
            <a:ext cx="3922998" cy="6857999"/>
          </a:xfrm>
          <a:prstGeom prst="rect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F763F39A-9316-4288-B1E6-26D3DDC5DF99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138673" y="1009091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2" name="Овал 1">
            <a:extLst>
              <a:ext uri="{FF2B5EF4-FFF2-40B4-BE49-F238E27FC236}">
                <a16:creationId xmlns:a16="http://schemas.microsoft.com/office/drawing/2014/main" id="{07C8BBEE-C349-454C-A30A-A016594CF346}"/>
              </a:ext>
            </a:extLst>
          </p:cNvPr>
          <p:cNvSpPr/>
          <p:nvPr userDrawn="1"/>
        </p:nvSpPr>
        <p:spPr>
          <a:xfrm>
            <a:off x="4230622" y="1056841"/>
            <a:ext cx="761774" cy="778132"/>
          </a:xfrm>
          <a:prstGeom prst="ellipse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Овал 15">
            <a:extLst>
              <a:ext uri="{FF2B5EF4-FFF2-40B4-BE49-F238E27FC236}">
                <a16:creationId xmlns:a16="http://schemas.microsoft.com/office/drawing/2014/main" id="{E837A999-642A-42A2-B8A4-6D8299FC17B3}"/>
              </a:ext>
            </a:extLst>
          </p:cNvPr>
          <p:cNvSpPr/>
          <p:nvPr userDrawn="1"/>
        </p:nvSpPr>
        <p:spPr>
          <a:xfrm>
            <a:off x="4230622" y="2974119"/>
            <a:ext cx="761774" cy="778132"/>
          </a:xfrm>
          <a:prstGeom prst="ellipse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Овал 17">
            <a:extLst>
              <a:ext uri="{FF2B5EF4-FFF2-40B4-BE49-F238E27FC236}">
                <a16:creationId xmlns:a16="http://schemas.microsoft.com/office/drawing/2014/main" id="{A3DB217B-85E1-4A71-95D0-C6D21AB01EDE}"/>
              </a:ext>
            </a:extLst>
          </p:cNvPr>
          <p:cNvSpPr/>
          <p:nvPr userDrawn="1"/>
        </p:nvSpPr>
        <p:spPr>
          <a:xfrm>
            <a:off x="4230622" y="5095792"/>
            <a:ext cx="761774" cy="778132"/>
          </a:xfrm>
          <a:prstGeom prst="ellipse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029BCDB1-5275-4595-A70C-C3EBE330F6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225" y="2348482"/>
            <a:ext cx="3333750" cy="201018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lnSpc>
                <a:spcPct val="120000"/>
              </a:lnSpc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41" name="Текст 2">
            <a:extLst>
              <a:ext uri="{FF2B5EF4-FFF2-40B4-BE49-F238E27FC236}">
                <a16:creationId xmlns:a16="http://schemas.microsoft.com/office/drawing/2014/main" id="{81670960-2020-4B77-90AD-89466B7F59F1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5145641" y="1380022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2" name="Текст 2">
            <a:extLst>
              <a:ext uri="{FF2B5EF4-FFF2-40B4-BE49-F238E27FC236}">
                <a16:creationId xmlns:a16="http://schemas.microsoft.com/office/drawing/2014/main" id="{F959F87E-D99A-4D1A-B297-23B6FC8445CB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5145641" y="2986275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3" name="Текст 2">
            <a:extLst>
              <a:ext uri="{FF2B5EF4-FFF2-40B4-BE49-F238E27FC236}">
                <a16:creationId xmlns:a16="http://schemas.microsoft.com/office/drawing/2014/main" id="{324169F6-EEFC-4E44-B4D9-D4E1F20D9362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5152609" y="3357206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4" name="Текст 2">
            <a:extLst>
              <a:ext uri="{FF2B5EF4-FFF2-40B4-BE49-F238E27FC236}">
                <a16:creationId xmlns:a16="http://schemas.microsoft.com/office/drawing/2014/main" id="{DB55ED3C-AB7B-4CC3-9205-46F104424257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5164184" y="4990015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5" name="Текст 2">
            <a:extLst>
              <a:ext uri="{FF2B5EF4-FFF2-40B4-BE49-F238E27FC236}">
                <a16:creationId xmlns:a16="http://schemas.microsoft.com/office/drawing/2014/main" id="{BCFC14C9-9D2C-4BB8-B61F-0C30BE42DE14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5159577" y="5360946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5" name="Текст 2">
            <a:extLst>
              <a:ext uri="{FF2B5EF4-FFF2-40B4-BE49-F238E27FC236}">
                <a16:creationId xmlns:a16="http://schemas.microsoft.com/office/drawing/2014/main" id="{DD73C986-ABC2-4CB2-BBB8-2006DECFA967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90372" y="983952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56" name="Овал 55">
            <a:extLst>
              <a:ext uri="{FF2B5EF4-FFF2-40B4-BE49-F238E27FC236}">
                <a16:creationId xmlns:a16="http://schemas.microsoft.com/office/drawing/2014/main" id="{8846A6F0-8A8C-4A18-ACA3-B30815AAEFFF}"/>
              </a:ext>
            </a:extLst>
          </p:cNvPr>
          <p:cNvSpPr/>
          <p:nvPr userDrawn="1"/>
        </p:nvSpPr>
        <p:spPr>
          <a:xfrm>
            <a:off x="7882321" y="1031702"/>
            <a:ext cx="761774" cy="778132"/>
          </a:xfrm>
          <a:prstGeom prst="ellipse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7" name="Овал 56">
            <a:extLst>
              <a:ext uri="{FF2B5EF4-FFF2-40B4-BE49-F238E27FC236}">
                <a16:creationId xmlns:a16="http://schemas.microsoft.com/office/drawing/2014/main" id="{DFFA241D-50BD-4A60-8A23-268968ACE1CE}"/>
              </a:ext>
            </a:extLst>
          </p:cNvPr>
          <p:cNvSpPr/>
          <p:nvPr userDrawn="1"/>
        </p:nvSpPr>
        <p:spPr>
          <a:xfrm>
            <a:off x="7882321" y="2948980"/>
            <a:ext cx="761774" cy="778132"/>
          </a:xfrm>
          <a:prstGeom prst="ellipse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Овал 57">
            <a:extLst>
              <a:ext uri="{FF2B5EF4-FFF2-40B4-BE49-F238E27FC236}">
                <a16:creationId xmlns:a16="http://schemas.microsoft.com/office/drawing/2014/main" id="{81F75E5A-A0BF-4F4C-A819-03A8DD37C6D2}"/>
              </a:ext>
            </a:extLst>
          </p:cNvPr>
          <p:cNvSpPr/>
          <p:nvPr userDrawn="1"/>
        </p:nvSpPr>
        <p:spPr>
          <a:xfrm>
            <a:off x="7882321" y="5070653"/>
            <a:ext cx="761774" cy="778132"/>
          </a:xfrm>
          <a:prstGeom prst="ellipse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2" name="Текст 2">
            <a:extLst>
              <a:ext uri="{FF2B5EF4-FFF2-40B4-BE49-F238E27FC236}">
                <a16:creationId xmlns:a16="http://schemas.microsoft.com/office/drawing/2014/main" id="{BC163D49-7D39-49C5-A98C-1C35CCBDF3ED}"/>
              </a:ext>
            </a:extLst>
          </p:cNvPr>
          <p:cNvSpPr>
            <a:spLocks noGrp="1"/>
          </p:cNvSpPr>
          <p:nvPr>
            <p:ph type="body" idx="40"/>
          </p:nvPr>
        </p:nvSpPr>
        <p:spPr>
          <a:xfrm>
            <a:off x="8797340" y="1354883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3" name="Текст 2">
            <a:extLst>
              <a:ext uri="{FF2B5EF4-FFF2-40B4-BE49-F238E27FC236}">
                <a16:creationId xmlns:a16="http://schemas.microsoft.com/office/drawing/2014/main" id="{5006C2A6-F16E-475D-9EEE-073809B32494}"/>
              </a:ext>
            </a:extLst>
          </p:cNvPr>
          <p:cNvSpPr>
            <a:spLocks noGrp="1"/>
          </p:cNvSpPr>
          <p:nvPr>
            <p:ph type="body" idx="41" hasCustomPrompt="1"/>
          </p:nvPr>
        </p:nvSpPr>
        <p:spPr>
          <a:xfrm>
            <a:off x="8797340" y="2961136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64" name="Текст 2">
            <a:extLst>
              <a:ext uri="{FF2B5EF4-FFF2-40B4-BE49-F238E27FC236}">
                <a16:creationId xmlns:a16="http://schemas.microsoft.com/office/drawing/2014/main" id="{CBE3EC18-20B1-4FB6-9FFF-D149D3E8230A}"/>
              </a:ext>
            </a:extLst>
          </p:cNvPr>
          <p:cNvSpPr>
            <a:spLocks noGrp="1"/>
          </p:cNvSpPr>
          <p:nvPr>
            <p:ph type="body" idx="42"/>
          </p:nvPr>
        </p:nvSpPr>
        <p:spPr>
          <a:xfrm>
            <a:off x="8804308" y="3332067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5" name="Текст 2">
            <a:extLst>
              <a:ext uri="{FF2B5EF4-FFF2-40B4-BE49-F238E27FC236}">
                <a16:creationId xmlns:a16="http://schemas.microsoft.com/office/drawing/2014/main" id="{5F38FB64-24D3-4039-B06F-77F04E8F28CB}"/>
              </a:ext>
            </a:extLst>
          </p:cNvPr>
          <p:cNvSpPr>
            <a:spLocks noGrp="1"/>
          </p:cNvSpPr>
          <p:nvPr>
            <p:ph type="body" idx="43" hasCustomPrompt="1"/>
          </p:nvPr>
        </p:nvSpPr>
        <p:spPr>
          <a:xfrm>
            <a:off x="8815883" y="4964876"/>
            <a:ext cx="2546349" cy="272810"/>
          </a:xfrm>
        </p:spPr>
        <p:txBody>
          <a:bodyPr anchor="ctr">
            <a:norm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66" name="Текст 2">
            <a:extLst>
              <a:ext uri="{FF2B5EF4-FFF2-40B4-BE49-F238E27FC236}">
                <a16:creationId xmlns:a16="http://schemas.microsoft.com/office/drawing/2014/main" id="{D1F140F3-C881-4FD7-A59F-E5D97C21610C}"/>
              </a:ext>
            </a:extLst>
          </p:cNvPr>
          <p:cNvSpPr>
            <a:spLocks noGrp="1"/>
          </p:cNvSpPr>
          <p:nvPr>
            <p:ph type="body" idx="44"/>
          </p:nvPr>
        </p:nvSpPr>
        <p:spPr>
          <a:xfrm>
            <a:off x="8811276" y="5335807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E8A7AA-70D4-4911-B45D-E794B6F188F9}"/>
              </a:ext>
            </a:extLst>
          </p:cNvPr>
          <p:cNvSpPr txBox="1"/>
          <p:nvPr userDrawn="1"/>
        </p:nvSpPr>
        <p:spPr>
          <a:xfrm>
            <a:off x="4426135" y="1249106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144D656-AD73-42D8-9A77-F5E1B1748555}"/>
              </a:ext>
            </a:extLst>
          </p:cNvPr>
          <p:cNvSpPr txBox="1"/>
          <p:nvPr userDrawn="1"/>
        </p:nvSpPr>
        <p:spPr>
          <a:xfrm>
            <a:off x="4410289" y="3168032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D360110-9D96-4F57-AF20-43BBAA10FD5C}"/>
              </a:ext>
            </a:extLst>
          </p:cNvPr>
          <p:cNvSpPr txBox="1"/>
          <p:nvPr userDrawn="1"/>
        </p:nvSpPr>
        <p:spPr>
          <a:xfrm>
            <a:off x="4416136" y="5284803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41569FD-7A64-472F-8F7A-233A43FBAEC9}"/>
              </a:ext>
            </a:extLst>
          </p:cNvPr>
          <p:cNvSpPr txBox="1"/>
          <p:nvPr userDrawn="1"/>
        </p:nvSpPr>
        <p:spPr>
          <a:xfrm>
            <a:off x="8078643" y="1232480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F97FAFA-CB09-4FE0-8204-64A71329164A}"/>
              </a:ext>
            </a:extLst>
          </p:cNvPr>
          <p:cNvSpPr txBox="1"/>
          <p:nvPr userDrawn="1"/>
        </p:nvSpPr>
        <p:spPr>
          <a:xfrm>
            <a:off x="8076423" y="3153518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5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34C5B6F-71BC-4E91-B66D-E8138F755820}"/>
              </a:ext>
            </a:extLst>
          </p:cNvPr>
          <p:cNvSpPr txBox="1"/>
          <p:nvPr userDrawn="1"/>
        </p:nvSpPr>
        <p:spPr>
          <a:xfrm>
            <a:off x="8082349" y="5263958"/>
            <a:ext cx="3815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rPr>
              <a:t>6</a:t>
            </a:r>
          </a:p>
        </p:txBody>
      </p:sp>
      <p:sp>
        <p:nvSpPr>
          <p:cNvPr id="3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34897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ковой блок синий с таблице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3922998" cy="6857999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26E613A9-9E90-41AA-8FE3-07EEC727F931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043642799"/>
              </p:ext>
            </p:extLst>
          </p:nvPr>
        </p:nvGraphicFramePr>
        <p:xfrm>
          <a:off x="4004860" y="148595"/>
          <a:ext cx="5424202" cy="3280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BCC5D6-52C4-CD8C-D8ED-7ED58C944FC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1040" y="764677"/>
            <a:ext cx="3136900" cy="108049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1240FCE-D6B5-484D-C491-BA90D3F06E59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261040" y="2371726"/>
            <a:ext cx="3136900" cy="3721598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Таблица 4">
            <a:extLst>
              <a:ext uri="{FF2B5EF4-FFF2-40B4-BE49-F238E27FC236}">
                <a16:creationId xmlns:a16="http://schemas.microsoft.com/office/drawing/2014/main" id="{435E816A-5025-B539-CCFD-9ECA65E1F76F}"/>
              </a:ext>
            </a:extLst>
          </p:cNvPr>
          <p:cNvSpPr>
            <a:spLocks noGrp="1"/>
          </p:cNvSpPr>
          <p:nvPr>
            <p:ph type="tbl" sz="quarter" idx="26"/>
          </p:nvPr>
        </p:nvSpPr>
        <p:spPr>
          <a:xfrm>
            <a:off x="4162426" y="881149"/>
            <a:ext cx="7142884" cy="5211676"/>
          </a:xfrm>
        </p:spPr>
        <p:txBody>
          <a:bodyPr>
            <a:normAutofit/>
          </a:bodyPr>
          <a:lstStyle>
            <a:lvl1pPr marL="0" indent="0" algn="ctr">
              <a:buNone/>
              <a:defRPr sz="1400" b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69458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ковой блок синий с диаграмм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0"/>
            <a:ext cx="3922998" cy="6857999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029BCDB1-5275-4595-A70C-C3EBE330F6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1040" y="764677"/>
            <a:ext cx="3136900" cy="108049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29" name="Текст 2">
            <a:extLst>
              <a:ext uri="{FF2B5EF4-FFF2-40B4-BE49-F238E27FC236}">
                <a16:creationId xmlns:a16="http://schemas.microsoft.com/office/drawing/2014/main" id="{85AD03A5-2E3E-48CA-8CC8-FFF4C7361421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261040" y="2371726"/>
            <a:ext cx="3136900" cy="3721598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" name="Диаграмма 2">
            <a:extLst>
              <a:ext uri="{FF2B5EF4-FFF2-40B4-BE49-F238E27FC236}">
                <a16:creationId xmlns:a16="http://schemas.microsoft.com/office/drawing/2014/main" id="{91562CB1-9542-219D-EAC7-32AD33CCDC17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4505325" y="3943350"/>
            <a:ext cx="6400800" cy="2661279"/>
          </a:xfrm>
        </p:spPr>
        <p:txBody>
          <a:bodyPr>
            <a:normAutofit/>
          </a:bodyPr>
          <a:lstStyle>
            <a:lvl1pPr marL="0" indent="0" algn="ctr">
              <a:buNone/>
              <a:defRPr lang="ru-RU" sz="1400" baseline="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4" name="Диаграмма 2">
            <a:extLst>
              <a:ext uri="{FF2B5EF4-FFF2-40B4-BE49-F238E27FC236}">
                <a16:creationId xmlns:a16="http://schemas.microsoft.com/office/drawing/2014/main" id="{5A7C12A6-805B-2076-F458-81A5CCE3984F}"/>
              </a:ext>
            </a:extLst>
          </p:cNvPr>
          <p:cNvSpPr>
            <a:spLocks noGrp="1"/>
          </p:cNvSpPr>
          <p:nvPr>
            <p:ph type="chart" sz="quarter" idx="27"/>
          </p:nvPr>
        </p:nvSpPr>
        <p:spPr>
          <a:xfrm>
            <a:off x="4505325" y="1085850"/>
            <a:ext cx="6400800" cy="2661279"/>
          </a:xfrm>
        </p:spPr>
        <p:txBody>
          <a:bodyPr>
            <a:normAutofit/>
          </a:bodyPr>
          <a:lstStyle>
            <a:lvl1pPr marL="0" indent="0" algn="ctr">
              <a:buNone/>
              <a:defRPr lang="ru-RU" sz="1400" baseline="0" dirty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29404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содержимым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Заголовок 1">
            <a:extLst>
              <a:ext uri="{FF2B5EF4-FFF2-40B4-BE49-F238E27FC236}">
                <a16:creationId xmlns:a16="http://schemas.microsoft.com/office/drawing/2014/main" id="{029BCDB1-5275-4595-A70C-C3EBE330F6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1039" y="262896"/>
            <a:ext cx="4020016" cy="1080497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4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968B3D55-05F3-4C56-9D33-AA32E3D55204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4530435" y="262895"/>
            <a:ext cx="5581753" cy="108049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6976E89-95DF-4927-92B2-A09A762A8B35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261039" y="1662113"/>
            <a:ext cx="10768911" cy="4932991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14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32657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39007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0" y="1588769"/>
            <a:ext cx="12192000" cy="4111403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220431" y="2021775"/>
            <a:ext cx="7502266" cy="201018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Благодарю за внимание</a:t>
            </a: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id="{16356E21-8EC3-4EAE-92CF-9E072944EB2A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1220432" y="4093527"/>
            <a:ext cx="3436650" cy="1276521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ФИО, должность</a:t>
            </a:r>
          </a:p>
        </p:txBody>
      </p:sp>
      <p:sp>
        <p:nvSpPr>
          <p:cNvPr id="4" name="Текст 2">
            <a:extLst>
              <a:ext uri="{FF2B5EF4-FFF2-40B4-BE49-F238E27FC236}">
                <a16:creationId xmlns:a16="http://schemas.microsoft.com/office/drawing/2014/main" id="{A30CDA31-7F56-8978-131D-4B9AF4A8F467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4773460" y="4093527"/>
            <a:ext cx="3949237" cy="1276521"/>
          </a:xfrm>
        </p:spPr>
        <p:txBody>
          <a:bodyPr anchor="t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Контакты</a:t>
            </a:r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chemeClr val="bg1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38914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следний слайд с подписью светл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205574" y="2105684"/>
            <a:ext cx="7454901" cy="201018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3600">
                <a:solidFill>
                  <a:schemeClr val="tx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Благодарю за внимание</a:t>
            </a:r>
          </a:p>
        </p:txBody>
      </p:sp>
      <p:sp>
        <p:nvSpPr>
          <p:cNvPr id="11" name="Текст 2">
            <a:extLst>
              <a:ext uri="{FF2B5EF4-FFF2-40B4-BE49-F238E27FC236}">
                <a16:creationId xmlns:a16="http://schemas.microsoft.com/office/drawing/2014/main" id="{16356E21-8EC3-4EAE-92CF-9E072944EB2A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1205574" y="4305748"/>
            <a:ext cx="7454901" cy="800100"/>
          </a:xfrm>
        </p:spPr>
        <p:txBody>
          <a:bodyPr anchor="t">
            <a:normAutofit/>
          </a:bodyPr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ФИО, должность</a:t>
            </a:r>
          </a:p>
          <a:p>
            <a:pPr lvl="0"/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Текст 2">
            <a:extLst>
              <a:ext uri="{FF2B5EF4-FFF2-40B4-BE49-F238E27FC236}">
                <a16:creationId xmlns:a16="http://schemas.microsoft.com/office/drawing/2014/main" id="{16356E21-8EC3-4EAE-92CF-9E072944EB2A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1205574" y="5132280"/>
            <a:ext cx="7454901" cy="487918"/>
          </a:xfrm>
        </p:spPr>
        <p:txBody>
          <a:bodyPr anchor="ctr"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50000"/>
                  </a:schemeClr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Дополнительный текст</a:t>
            </a:r>
          </a:p>
        </p:txBody>
      </p:sp>
    </p:spTree>
    <p:extLst>
      <p:ext uri="{BB962C8B-B14F-4D97-AF65-F5344CB8AC3E}">
        <p14:creationId xmlns:p14="http://schemas.microsoft.com/office/powerpoint/2010/main" val="27779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Боковой блок сэлемент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-23823" y="0"/>
            <a:ext cx="3933846" cy="6858000"/>
          </a:xfrm>
          <a:prstGeom prst="rect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Овал 28">
            <a:extLst>
              <a:ext uri="{FF2B5EF4-FFF2-40B4-BE49-F238E27FC236}">
                <a16:creationId xmlns:a16="http://schemas.microsoft.com/office/drawing/2014/main" id="{FD16C7EE-D95B-4252-84BB-F73D42A07D36}"/>
              </a:ext>
            </a:extLst>
          </p:cNvPr>
          <p:cNvSpPr/>
          <p:nvPr userDrawn="1"/>
        </p:nvSpPr>
        <p:spPr>
          <a:xfrm>
            <a:off x="4255561" y="1035332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sz="quarter" idx="30" hasCustomPrompt="1"/>
          </p:nvPr>
        </p:nvSpPr>
        <p:spPr>
          <a:xfrm>
            <a:off x="4308204" y="1088567"/>
            <a:ext cx="656626" cy="671661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рисунок</a:t>
            </a:r>
          </a:p>
        </p:txBody>
      </p:sp>
      <p:sp>
        <p:nvSpPr>
          <p:cNvPr id="27" name="Текст 2">
            <a:extLst>
              <a:ext uri="{FF2B5EF4-FFF2-40B4-BE49-F238E27FC236}">
                <a16:creationId xmlns:a16="http://schemas.microsoft.com/office/drawing/2014/main" id="{60DCCD47-8209-4E41-8513-DCCA8A85C25F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5163612" y="987582"/>
            <a:ext cx="2546349" cy="272810"/>
          </a:xfrm>
        </p:spPr>
        <p:txBody>
          <a:bodyPr anchor="ctr">
            <a:no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0" name="Овал 29">
            <a:extLst>
              <a:ext uri="{FF2B5EF4-FFF2-40B4-BE49-F238E27FC236}">
                <a16:creationId xmlns:a16="http://schemas.microsoft.com/office/drawing/2014/main" id="{E2A69DC4-A344-4F9B-8524-358C9E4713D1}"/>
              </a:ext>
            </a:extLst>
          </p:cNvPr>
          <p:cNvSpPr/>
          <p:nvPr userDrawn="1"/>
        </p:nvSpPr>
        <p:spPr>
          <a:xfrm>
            <a:off x="4255561" y="2974119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1A1C2253-62E8-48A6-B742-DF8DA5EAE593}"/>
              </a:ext>
            </a:extLst>
          </p:cNvPr>
          <p:cNvSpPr/>
          <p:nvPr userDrawn="1"/>
        </p:nvSpPr>
        <p:spPr>
          <a:xfrm>
            <a:off x="4255561" y="5095792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Текст 2">
            <a:extLst>
              <a:ext uri="{FF2B5EF4-FFF2-40B4-BE49-F238E27FC236}">
                <a16:creationId xmlns:a16="http://schemas.microsoft.com/office/drawing/2014/main" id="{A797532B-7C47-4CFB-B3FE-F2FD063DE4A8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5170580" y="1358513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3" name="Текст 2">
            <a:extLst>
              <a:ext uri="{FF2B5EF4-FFF2-40B4-BE49-F238E27FC236}">
                <a16:creationId xmlns:a16="http://schemas.microsoft.com/office/drawing/2014/main" id="{C36D9732-CCC7-4489-9843-C265B8FB2F55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5170580" y="2986275"/>
            <a:ext cx="2546349" cy="272810"/>
          </a:xfrm>
        </p:spPr>
        <p:txBody>
          <a:bodyPr anchor="ctr">
            <a:no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4" name="Текст 2">
            <a:extLst>
              <a:ext uri="{FF2B5EF4-FFF2-40B4-BE49-F238E27FC236}">
                <a16:creationId xmlns:a16="http://schemas.microsoft.com/office/drawing/2014/main" id="{78886432-E6BA-4B0E-B7C3-981E8CA1941F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5177548" y="3357206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5" name="Текст 2">
            <a:extLst>
              <a:ext uri="{FF2B5EF4-FFF2-40B4-BE49-F238E27FC236}">
                <a16:creationId xmlns:a16="http://schemas.microsoft.com/office/drawing/2014/main" id="{43A107C3-3F35-4301-9D3D-BBED995719FC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5189123" y="4990015"/>
            <a:ext cx="2546349" cy="272810"/>
          </a:xfrm>
        </p:spPr>
        <p:txBody>
          <a:bodyPr anchor="ctr">
            <a:no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6" name="Текст 2">
            <a:extLst>
              <a:ext uri="{FF2B5EF4-FFF2-40B4-BE49-F238E27FC236}">
                <a16:creationId xmlns:a16="http://schemas.microsoft.com/office/drawing/2014/main" id="{D0CEC65D-14FD-4415-9D34-778376684628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5184516" y="5360946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7" name="Текст 2">
            <a:extLst>
              <a:ext uri="{FF2B5EF4-FFF2-40B4-BE49-F238E27FC236}">
                <a16:creationId xmlns:a16="http://schemas.microsoft.com/office/drawing/2014/main" id="{2678E985-AADF-4BB4-9840-695C9AAE7318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815311" y="962443"/>
            <a:ext cx="2546349" cy="272810"/>
          </a:xfrm>
        </p:spPr>
        <p:txBody>
          <a:bodyPr anchor="ctr">
            <a:no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8" name="Овал 47">
            <a:extLst>
              <a:ext uri="{FF2B5EF4-FFF2-40B4-BE49-F238E27FC236}">
                <a16:creationId xmlns:a16="http://schemas.microsoft.com/office/drawing/2014/main" id="{88BC6FA1-3895-4298-B1EF-192216F10112}"/>
              </a:ext>
            </a:extLst>
          </p:cNvPr>
          <p:cNvSpPr/>
          <p:nvPr userDrawn="1"/>
        </p:nvSpPr>
        <p:spPr>
          <a:xfrm>
            <a:off x="7907260" y="1010193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вал 48">
            <a:extLst>
              <a:ext uri="{FF2B5EF4-FFF2-40B4-BE49-F238E27FC236}">
                <a16:creationId xmlns:a16="http://schemas.microsoft.com/office/drawing/2014/main" id="{CB104ADA-99E3-4E4C-A084-04617DD186F4}"/>
              </a:ext>
            </a:extLst>
          </p:cNvPr>
          <p:cNvSpPr/>
          <p:nvPr userDrawn="1"/>
        </p:nvSpPr>
        <p:spPr>
          <a:xfrm>
            <a:off x="7907260" y="2948980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Овал 49">
            <a:extLst>
              <a:ext uri="{FF2B5EF4-FFF2-40B4-BE49-F238E27FC236}">
                <a16:creationId xmlns:a16="http://schemas.microsoft.com/office/drawing/2014/main" id="{8FA23D87-C014-48C0-831F-AD5284D533DB}"/>
              </a:ext>
            </a:extLst>
          </p:cNvPr>
          <p:cNvSpPr/>
          <p:nvPr userDrawn="1"/>
        </p:nvSpPr>
        <p:spPr>
          <a:xfrm>
            <a:off x="7907260" y="5070653"/>
            <a:ext cx="761774" cy="778132"/>
          </a:xfrm>
          <a:prstGeom prst="ellipse">
            <a:avLst/>
          </a:prstGeom>
          <a:solidFill>
            <a:srgbClr val="21426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4" name="Текст 2">
            <a:extLst>
              <a:ext uri="{FF2B5EF4-FFF2-40B4-BE49-F238E27FC236}">
                <a16:creationId xmlns:a16="http://schemas.microsoft.com/office/drawing/2014/main" id="{F9A282C2-DF31-425C-A90E-6A8FE19A48CA}"/>
              </a:ext>
            </a:extLst>
          </p:cNvPr>
          <p:cNvSpPr>
            <a:spLocks noGrp="1"/>
          </p:cNvSpPr>
          <p:nvPr>
            <p:ph type="body" idx="40"/>
          </p:nvPr>
        </p:nvSpPr>
        <p:spPr>
          <a:xfrm>
            <a:off x="8822279" y="1333374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5" name="Текст 2">
            <a:extLst>
              <a:ext uri="{FF2B5EF4-FFF2-40B4-BE49-F238E27FC236}">
                <a16:creationId xmlns:a16="http://schemas.microsoft.com/office/drawing/2014/main" id="{4DB3EF47-27DA-484A-BD46-A85AEF4A2F66}"/>
              </a:ext>
            </a:extLst>
          </p:cNvPr>
          <p:cNvSpPr>
            <a:spLocks noGrp="1"/>
          </p:cNvSpPr>
          <p:nvPr>
            <p:ph type="body" idx="41" hasCustomPrompt="1"/>
          </p:nvPr>
        </p:nvSpPr>
        <p:spPr>
          <a:xfrm>
            <a:off x="8822279" y="2961136"/>
            <a:ext cx="2546349" cy="272810"/>
          </a:xfrm>
        </p:spPr>
        <p:txBody>
          <a:bodyPr anchor="ctr">
            <a:no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56" name="Текст 2">
            <a:extLst>
              <a:ext uri="{FF2B5EF4-FFF2-40B4-BE49-F238E27FC236}">
                <a16:creationId xmlns:a16="http://schemas.microsoft.com/office/drawing/2014/main" id="{4E45D7FD-5E9E-4B7F-9893-381D7D16156C}"/>
              </a:ext>
            </a:extLst>
          </p:cNvPr>
          <p:cNvSpPr>
            <a:spLocks noGrp="1"/>
          </p:cNvSpPr>
          <p:nvPr>
            <p:ph type="body" idx="42"/>
          </p:nvPr>
        </p:nvSpPr>
        <p:spPr>
          <a:xfrm>
            <a:off x="8829247" y="3332067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7" name="Текст 2">
            <a:extLst>
              <a:ext uri="{FF2B5EF4-FFF2-40B4-BE49-F238E27FC236}">
                <a16:creationId xmlns:a16="http://schemas.microsoft.com/office/drawing/2014/main" id="{55BA0A90-7D50-4AC6-BCD1-3D536F906C6C}"/>
              </a:ext>
            </a:extLst>
          </p:cNvPr>
          <p:cNvSpPr>
            <a:spLocks noGrp="1"/>
          </p:cNvSpPr>
          <p:nvPr>
            <p:ph type="body" idx="43" hasCustomPrompt="1"/>
          </p:nvPr>
        </p:nvSpPr>
        <p:spPr>
          <a:xfrm>
            <a:off x="8840822" y="4964876"/>
            <a:ext cx="2546349" cy="272810"/>
          </a:xfrm>
        </p:spPr>
        <p:txBody>
          <a:bodyPr anchor="ctr">
            <a:noAutofit/>
          </a:bodyPr>
          <a:lstStyle>
            <a:lvl1pPr marL="0" indent="0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58" name="Текст 2">
            <a:extLst>
              <a:ext uri="{FF2B5EF4-FFF2-40B4-BE49-F238E27FC236}">
                <a16:creationId xmlns:a16="http://schemas.microsoft.com/office/drawing/2014/main" id="{9E30EEAB-24C8-45A3-BEA3-91FE3C8DE5BD}"/>
              </a:ext>
            </a:extLst>
          </p:cNvPr>
          <p:cNvSpPr>
            <a:spLocks noGrp="1"/>
          </p:cNvSpPr>
          <p:nvPr>
            <p:ph type="body" idx="44"/>
          </p:nvPr>
        </p:nvSpPr>
        <p:spPr>
          <a:xfrm>
            <a:off x="8836215" y="5335807"/>
            <a:ext cx="2546349" cy="1035593"/>
          </a:xfrm>
        </p:spPr>
        <p:txBody>
          <a:bodyPr anchor="t">
            <a:noAutofit/>
          </a:bodyPr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4" name="Рисунок 3">
            <a:extLst>
              <a:ext uri="{FF2B5EF4-FFF2-40B4-BE49-F238E27FC236}">
                <a16:creationId xmlns:a16="http://schemas.microsoft.com/office/drawing/2014/main" id="{2A124CEE-5FC5-40C3-ACEF-0804DFB43362}"/>
              </a:ext>
            </a:extLst>
          </p:cNvPr>
          <p:cNvSpPr>
            <a:spLocks noGrp="1"/>
          </p:cNvSpPr>
          <p:nvPr>
            <p:ph type="pic" sz="quarter" idx="50" hasCustomPrompt="1"/>
          </p:nvPr>
        </p:nvSpPr>
        <p:spPr>
          <a:xfrm>
            <a:off x="4308204" y="3027354"/>
            <a:ext cx="656626" cy="671661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рисунок</a:t>
            </a:r>
          </a:p>
        </p:txBody>
      </p:sp>
      <p:sp>
        <p:nvSpPr>
          <p:cNvPr id="65" name="Рисунок 3">
            <a:extLst>
              <a:ext uri="{FF2B5EF4-FFF2-40B4-BE49-F238E27FC236}">
                <a16:creationId xmlns:a16="http://schemas.microsoft.com/office/drawing/2014/main" id="{E485150F-6E01-439F-9D76-4D11749AE2B0}"/>
              </a:ext>
            </a:extLst>
          </p:cNvPr>
          <p:cNvSpPr>
            <a:spLocks noGrp="1"/>
          </p:cNvSpPr>
          <p:nvPr>
            <p:ph type="pic" sz="quarter" idx="51" hasCustomPrompt="1"/>
          </p:nvPr>
        </p:nvSpPr>
        <p:spPr>
          <a:xfrm>
            <a:off x="4308204" y="5149027"/>
            <a:ext cx="656626" cy="671661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рисунок</a:t>
            </a:r>
          </a:p>
        </p:txBody>
      </p:sp>
      <p:sp>
        <p:nvSpPr>
          <p:cNvPr id="66" name="Рисунок 3">
            <a:extLst>
              <a:ext uri="{FF2B5EF4-FFF2-40B4-BE49-F238E27FC236}">
                <a16:creationId xmlns:a16="http://schemas.microsoft.com/office/drawing/2014/main" id="{89620F7D-D2D3-4EAF-B7AB-82613F370F8B}"/>
              </a:ext>
            </a:extLst>
          </p:cNvPr>
          <p:cNvSpPr>
            <a:spLocks noGrp="1"/>
          </p:cNvSpPr>
          <p:nvPr>
            <p:ph type="pic" sz="quarter" idx="52" hasCustomPrompt="1"/>
          </p:nvPr>
        </p:nvSpPr>
        <p:spPr>
          <a:xfrm>
            <a:off x="7959834" y="1063428"/>
            <a:ext cx="656626" cy="671661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рисунок</a:t>
            </a:r>
          </a:p>
        </p:txBody>
      </p:sp>
      <p:sp>
        <p:nvSpPr>
          <p:cNvPr id="67" name="Рисунок 3">
            <a:extLst>
              <a:ext uri="{FF2B5EF4-FFF2-40B4-BE49-F238E27FC236}">
                <a16:creationId xmlns:a16="http://schemas.microsoft.com/office/drawing/2014/main" id="{544525ED-DE6D-46E7-81AA-7A551C61A128}"/>
              </a:ext>
            </a:extLst>
          </p:cNvPr>
          <p:cNvSpPr>
            <a:spLocks noGrp="1"/>
          </p:cNvSpPr>
          <p:nvPr>
            <p:ph type="pic" sz="quarter" idx="53" hasCustomPrompt="1"/>
          </p:nvPr>
        </p:nvSpPr>
        <p:spPr>
          <a:xfrm>
            <a:off x="7959834" y="3002322"/>
            <a:ext cx="656626" cy="671661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рисунок</a:t>
            </a:r>
          </a:p>
        </p:txBody>
      </p:sp>
      <p:sp>
        <p:nvSpPr>
          <p:cNvPr id="68" name="Рисунок 3">
            <a:extLst>
              <a:ext uri="{FF2B5EF4-FFF2-40B4-BE49-F238E27FC236}">
                <a16:creationId xmlns:a16="http://schemas.microsoft.com/office/drawing/2014/main" id="{78D1853B-58C2-4F9D-A4CF-47CA2942613A}"/>
              </a:ext>
            </a:extLst>
          </p:cNvPr>
          <p:cNvSpPr>
            <a:spLocks noGrp="1"/>
          </p:cNvSpPr>
          <p:nvPr>
            <p:ph type="pic" sz="quarter" idx="54" hasCustomPrompt="1"/>
          </p:nvPr>
        </p:nvSpPr>
        <p:spPr>
          <a:xfrm>
            <a:off x="7959834" y="5123888"/>
            <a:ext cx="656626" cy="671661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900" b="1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рисунок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B5811A-B2B3-7BA8-C699-0C21B8D551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225" y="2348482"/>
            <a:ext cx="3333750" cy="2010182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lnSpc>
                <a:spcPct val="120000"/>
              </a:lnSpc>
              <a:defRPr sz="2400">
                <a:solidFill>
                  <a:schemeClr val="bg1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Заголовок</a:t>
            </a:r>
          </a:p>
        </p:txBody>
      </p:sp>
      <p:sp>
        <p:nvSpPr>
          <p:cNvPr id="32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26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иний слайд с блоками и фотограф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925B95D-05FA-4F9B-AB8D-F46FBABE3BC2}"/>
              </a:ext>
            </a:extLst>
          </p:cNvPr>
          <p:cNvSpPr/>
          <p:nvPr userDrawn="1"/>
        </p:nvSpPr>
        <p:spPr>
          <a:xfrm>
            <a:off x="9297328" y="1863831"/>
            <a:ext cx="2634343" cy="4044735"/>
          </a:xfrm>
          <a:prstGeom prst="rect">
            <a:avLst/>
          </a:prstGeom>
          <a:solidFill>
            <a:srgbClr val="20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3272662" y="1863832"/>
            <a:ext cx="2634343" cy="4044735"/>
          </a:xfrm>
          <a:prstGeom prst="rect">
            <a:avLst/>
          </a:prstGeom>
          <a:solidFill>
            <a:srgbClr val="2042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исунок 2">
            <a:extLst>
              <a:ext uri="{FF2B5EF4-FFF2-40B4-BE49-F238E27FC236}">
                <a16:creationId xmlns:a16="http://schemas.microsoft.com/office/drawing/2014/main" id="{24286910-1311-4309-84DA-0A1B58A3181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273957" y="1863832"/>
            <a:ext cx="2634343" cy="404473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BD34FC5F-C850-4A38-B135-97677BD1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9801" y="2177143"/>
            <a:ext cx="2209800" cy="3436257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85C44045-2379-4082-BE04-885BDF8817C0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6284995" y="1863832"/>
            <a:ext cx="2634343" cy="404473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E33BC355-B806-496B-B61A-0A8A6BE61866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9509599" y="2191657"/>
            <a:ext cx="2209800" cy="3421743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292097"/>
            <a:ext cx="8645381" cy="7785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73957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3563E5E9-F826-4609-A44A-CDD482C6F26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3267529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D5EAC7D6-BF57-4EAD-B961-BCEC3FBA3222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6284995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id="{09F0B0B5-CC86-485F-9771-88B2775AD76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9278567" y="1360321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43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расный слайд с блоками и фотограф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925B95D-05FA-4F9B-AB8D-F46FBABE3BC2}"/>
              </a:ext>
            </a:extLst>
          </p:cNvPr>
          <p:cNvSpPr/>
          <p:nvPr userDrawn="1"/>
        </p:nvSpPr>
        <p:spPr>
          <a:xfrm>
            <a:off x="9297328" y="1863831"/>
            <a:ext cx="2634343" cy="4044735"/>
          </a:xfrm>
          <a:prstGeom prst="rect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3272662" y="1863832"/>
            <a:ext cx="2634343" cy="4044735"/>
          </a:xfrm>
          <a:prstGeom prst="rect">
            <a:avLst/>
          </a:prstGeom>
          <a:solidFill>
            <a:srgbClr val="D82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исунок 2">
            <a:extLst>
              <a:ext uri="{FF2B5EF4-FFF2-40B4-BE49-F238E27FC236}">
                <a16:creationId xmlns:a16="http://schemas.microsoft.com/office/drawing/2014/main" id="{24286910-1311-4309-84DA-0A1B58A3181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273957" y="1863832"/>
            <a:ext cx="2634343" cy="404473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BD34FC5F-C850-4A38-B135-97677BD1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9801" y="2177143"/>
            <a:ext cx="2209800" cy="3436257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85C44045-2379-4082-BE04-885BDF8817C0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6284995" y="1863832"/>
            <a:ext cx="2634343" cy="404473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E33BC355-B806-496B-B61A-0A8A6BE61866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9509599" y="2191657"/>
            <a:ext cx="2209800" cy="3421743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bg1"/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292097"/>
            <a:ext cx="8645381" cy="7785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73957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3563E5E9-F826-4609-A44A-CDD482C6F26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3267529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D5EAC7D6-BF57-4EAD-B961-BCEC3FBA3222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6284995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id="{09F0B0B5-CC86-485F-9771-88B2775AD76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9278567" y="1360321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526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ерый слайд с блоками и фотография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5925B95D-05FA-4F9B-AB8D-F46FBABE3BC2}"/>
              </a:ext>
            </a:extLst>
          </p:cNvPr>
          <p:cNvSpPr/>
          <p:nvPr userDrawn="1"/>
        </p:nvSpPr>
        <p:spPr>
          <a:xfrm>
            <a:off x="9297328" y="1863831"/>
            <a:ext cx="2634343" cy="4044735"/>
          </a:xfrm>
          <a:prstGeom prst="rect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A0EE2768-F357-4DCA-8290-04F3B75E6E38}"/>
              </a:ext>
            </a:extLst>
          </p:cNvPr>
          <p:cNvSpPr/>
          <p:nvPr userDrawn="1"/>
        </p:nvSpPr>
        <p:spPr>
          <a:xfrm>
            <a:off x="3272662" y="1863832"/>
            <a:ext cx="2634343" cy="4044735"/>
          </a:xfrm>
          <a:prstGeom prst="rect">
            <a:avLst/>
          </a:prstGeom>
          <a:solidFill>
            <a:srgbClr val="DDDD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Рисунок 2">
            <a:extLst>
              <a:ext uri="{FF2B5EF4-FFF2-40B4-BE49-F238E27FC236}">
                <a16:creationId xmlns:a16="http://schemas.microsoft.com/office/drawing/2014/main" id="{24286910-1311-4309-84DA-0A1B58A3181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273957" y="1863832"/>
            <a:ext cx="2634343" cy="404473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9" name="Текст 2">
            <a:extLst>
              <a:ext uri="{FF2B5EF4-FFF2-40B4-BE49-F238E27FC236}">
                <a16:creationId xmlns:a16="http://schemas.microsoft.com/office/drawing/2014/main" id="{BD34FC5F-C850-4A38-B135-97677BD1E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79801" y="2177143"/>
            <a:ext cx="2209800" cy="3436257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85C44045-2379-4082-BE04-885BDF8817C0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6284995" y="1863832"/>
            <a:ext cx="2634343" cy="404473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/>
              <a:t>Фотография</a:t>
            </a:r>
          </a:p>
        </p:txBody>
      </p:sp>
      <p:sp>
        <p:nvSpPr>
          <p:cNvPr id="18" name="Текст 2">
            <a:extLst>
              <a:ext uri="{FF2B5EF4-FFF2-40B4-BE49-F238E27FC236}">
                <a16:creationId xmlns:a16="http://schemas.microsoft.com/office/drawing/2014/main" id="{E33BC355-B806-496B-B61A-0A8A6BE61866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9509599" y="2191657"/>
            <a:ext cx="2209800" cy="3421743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>
                    <a:lumMod val="85000"/>
                    <a:lumOff val="15000"/>
                  </a:schemeClr>
                </a:solidFill>
                <a:latin typeface="PT Root UI Light" panose="020B0203020202020204" pitchFamily="34" charset="-52"/>
                <a:ea typeface="PT Root UI Light" panose="020B02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23" name="Заголовок 1">
            <a:extLst>
              <a:ext uri="{FF2B5EF4-FFF2-40B4-BE49-F238E27FC236}">
                <a16:creationId xmlns:a16="http://schemas.microsoft.com/office/drawing/2014/main" id="{9574BF60-EEF3-4BED-B78D-DC98498E61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292097"/>
            <a:ext cx="8645381" cy="77854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>
              <a:defRPr sz="2800" b="0">
                <a:solidFill>
                  <a:srgbClr val="20426C"/>
                </a:solidFill>
                <a:latin typeface="Golos Text DemiBold" panose="020B0703020202020204" pitchFamily="34" charset="0"/>
                <a:ea typeface="Golos Text DemiBold" panose="020B0703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4" name="Текст 2">
            <a:extLst>
              <a:ext uri="{FF2B5EF4-FFF2-40B4-BE49-F238E27FC236}">
                <a16:creationId xmlns:a16="http://schemas.microsoft.com/office/drawing/2014/main" id="{D42AD0AF-8269-41A0-B81C-46783FEF300F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73957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Текст 2">
            <a:extLst>
              <a:ext uri="{FF2B5EF4-FFF2-40B4-BE49-F238E27FC236}">
                <a16:creationId xmlns:a16="http://schemas.microsoft.com/office/drawing/2014/main" id="{3563E5E9-F826-4609-A44A-CDD482C6F26E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3267529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3" name="Текст 2">
            <a:extLst>
              <a:ext uri="{FF2B5EF4-FFF2-40B4-BE49-F238E27FC236}">
                <a16:creationId xmlns:a16="http://schemas.microsoft.com/office/drawing/2014/main" id="{D5EAC7D6-BF57-4EAD-B961-BCEC3FBA3222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6284995" y="1365813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4" name="Текст 2">
            <a:extLst>
              <a:ext uri="{FF2B5EF4-FFF2-40B4-BE49-F238E27FC236}">
                <a16:creationId xmlns:a16="http://schemas.microsoft.com/office/drawing/2014/main" id="{09F0B0B5-CC86-485F-9771-88B2775AD763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9278567" y="1360321"/>
            <a:ext cx="2634343" cy="416687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 b="0" i="0">
                <a:solidFill>
                  <a:schemeClr val="tx1"/>
                </a:solidFill>
                <a:latin typeface="PT Root UI Medium" panose="020B0503020202020204" pitchFamily="34" charset="-52"/>
                <a:ea typeface="PT Root UI Medium" panose="020B0503020202020204" pitchFamily="34" charset="-52"/>
              </a:defRPr>
            </a:lvl1pPr>
            <a:lvl2pPr marL="45720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5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532870" y="6160769"/>
            <a:ext cx="465506" cy="44934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6312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1882775" y="1196975"/>
            <a:ext cx="8426452" cy="720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Текст 2"/>
          <p:cNvSpPr>
            <a:spLocks noGrp="1"/>
          </p:cNvSpPr>
          <p:nvPr>
            <p:ph type="body" idx="1"/>
          </p:nvPr>
        </p:nvSpPr>
        <p:spPr>
          <a:xfrm>
            <a:off x="1882775" y="2035277"/>
            <a:ext cx="8426452" cy="4141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882774" y="6176962"/>
            <a:ext cx="8426453" cy="48381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Times New Roman" panose="0202060305040502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5927" y="6263459"/>
            <a:ext cx="576000" cy="48381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600" b="1" i="0">
                <a:solidFill>
                  <a:srgbClr val="9E9F9E"/>
                </a:solidFill>
                <a:latin typeface="PT Root UI Light" panose="020B0203020202020204" pitchFamily="34" charset="-52"/>
                <a:ea typeface="PT Root UI Light" panose="020B0203020202020204" pitchFamily="34" charset="-52"/>
                <a:cs typeface="PT Root UI Light" panose="020B0203020202020204" pitchFamily="34" charset="-52"/>
              </a:defRPr>
            </a:lvl1pPr>
          </a:lstStyle>
          <a:p>
            <a:fld id="{B8D437A8-D5C6-7B44-BC16-48B1FA963B23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0E36EF7-7666-413F-80CE-697300C9A79B}"/>
              </a:ext>
            </a:extLst>
          </p:cNvPr>
          <p:cNvPicPr>
            <a:picLocks noChangeAspect="1"/>
          </p:cNvPicPr>
          <p:nvPr userDrawn="1"/>
        </p:nvPicPr>
        <p:blipFill>
          <a:blip r:embed="rId5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5864" y="137601"/>
            <a:ext cx="1882773" cy="941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367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2" r:id="rId2"/>
    <p:sldLayoutId id="2147483734" r:id="rId3"/>
    <p:sldLayoutId id="2147483683" r:id="rId4"/>
    <p:sldLayoutId id="2147483735" r:id="rId5"/>
    <p:sldLayoutId id="2147483707" r:id="rId6"/>
    <p:sldLayoutId id="2147483737" r:id="rId7"/>
    <p:sldLayoutId id="2147483686" r:id="rId8"/>
    <p:sldLayoutId id="2147483736" r:id="rId9"/>
    <p:sldLayoutId id="2147483739" r:id="rId10"/>
    <p:sldLayoutId id="2147483738" r:id="rId11"/>
    <p:sldLayoutId id="2147483740" r:id="rId12"/>
    <p:sldLayoutId id="2147483745" r:id="rId13"/>
    <p:sldLayoutId id="2147483746" r:id="rId14"/>
    <p:sldLayoutId id="2147483747" r:id="rId15"/>
    <p:sldLayoutId id="2147483748" r:id="rId16"/>
    <p:sldLayoutId id="2147483754" r:id="rId17"/>
    <p:sldLayoutId id="2147483753" r:id="rId18"/>
    <p:sldLayoutId id="2147483749" r:id="rId19"/>
    <p:sldLayoutId id="2147483750" r:id="rId20"/>
    <p:sldLayoutId id="2147483751" r:id="rId21"/>
    <p:sldLayoutId id="2147483752" r:id="rId22"/>
    <p:sldLayoutId id="2147483717" r:id="rId23"/>
    <p:sldLayoutId id="2147483688" r:id="rId24"/>
    <p:sldLayoutId id="2147483718" r:id="rId25"/>
    <p:sldLayoutId id="2147483733" r:id="rId26"/>
    <p:sldLayoutId id="2147483690" r:id="rId27"/>
    <p:sldLayoutId id="2147483719" r:id="rId28"/>
    <p:sldLayoutId id="2147483691" r:id="rId29"/>
    <p:sldLayoutId id="2147483720" r:id="rId30"/>
    <p:sldLayoutId id="2147483693" r:id="rId31"/>
    <p:sldLayoutId id="2147483721" r:id="rId32"/>
    <p:sldLayoutId id="2147483694" r:id="rId33"/>
    <p:sldLayoutId id="2147483722" r:id="rId34"/>
    <p:sldLayoutId id="2147483697" r:id="rId35"/>
    <p:sldLayoutId id="2147483723" r:id="rId36"/>
    <p:sldLayoutId id="2147483699" r:id="rId37"/>
    <p:sldLayoutId id="2147483698" r:id="rId38"/>
    <p:sldLayoutId id="2147483724" r:id="rId39"/>
    <p:sldLayoutId id="2147483700" r:id="rId40"/>
    <p:sldLayoutId id="2147483701" r:id="rId41"/>
    <p:sldLayoutId id="2147483732" r:id="rId42"/>
    <p:sldLayoutId id="2147483703" r:id="rId43"/>
    <p:sldLayoutId id="2147483725" r:id="rId44"/>
    <p:sldLayoutId id="2147483704" r:id="rId45"/>
    <p:sldLayoutId id="2147483727" r:id="rId46"/>
    <p:sldLayoutId id="2147483705" r:id="rId47"/>
    <p:sldLayoutId id="2147483726" r:id="rId48"/>
    <p:sldLayoutId id="2147483708" r:id="rId49"/>
    <p:sldLayoutId id="2147483713" r:id="rId50"/>
    <p:sldLayoutId id="2147483716" r:id="rId51"/>
    <p:sldLayoutId id="2147483714" r:id="rId52"/>
    <p:sldLayoutId id="2147483731" r:id="rId53"/>
    <p:sldLayoutId id="2147483729" r:id="rId54"/>
    <p:sldLayoutId id="2147483730" r:id="rId5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Golos Text" panose="020B0503020202020204" pitchFamily="34" charset="0"/>
          <a:ea typeface="Golos Text" panose="020B050302020202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T Root UI" panose="020B0303020202020204" pitchFamily="34" charset="-52"/>
          <a:ea typeface="PT Root UI" panose="020B0303020202020204" pitchFamily="34" charset="-5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PT Root UI Light" panose="020B0203020202020204" pitchFamily="34" charset="-52"/>
          <a:ea typeface="PT Root UI Light" panose="020B0203020202020204" pitchFamily="34" charset="-5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PT Root UI Light" panose="020B0203020202020204" pitchFamily="34" charset="-52"/>
          <a:ea typeface="PT Root UI Light" panose="020B0203020202020204" pitchFamily="34" charset="-5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T Root UI Light" panose="020B0203020202020204" pitchFamily="34" charset="-52"/>
          <a:ea typeface="PT Root UI Light" panose="020B0203020202020204" pitchFamily="34" charset="-5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PT Root UI Light" panose="020B0203020202020204" pitchFamily="34" charset="-52"/>
          <a:ea typeface="PT Root UI Light" panose="020B0203020202020204" pitchFamily="34" charset="-5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6832" y="1688887"/>
            <a:ext cx="10311982" cy="2826286"/>
          </a:xfrm>
        </p:spPr>
        <p:txBody>
          <a:bodyPr>
            <a:noAutofit/>
          </a:bodyPr>
          <a:lstStyle/>
          <a:p>
            <a:r>
              <a:rPr lang="ru-RU" sz="6600" dirty="0"/>
              <a:t>Стратегия </a:t>
            </a:r>
            <a:r>
              <a:rPr lang="ru-RU" sz="6600"/>
              <a:t>развития подотрасли </a:t>
            </a:r>
            <a:r>
              <a:rPr lang="ru-RU" sz="6600" dirty="0"/>
              <a:t>технического текстиля</a:t>
            </a:r>
            <a:endParaRPr lang="ru-RU" sz="6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BDED0E11-A8D2-4513-8370-7680C366FBC3}"/>
              </a:ext>
            </a:extLst>
          </p:cNvPr>
          <p:cNvSpPr>
            <a:spLocks noGrp="1"/>
          </p:cNvSpPr>
          <p:nvPr>
            <p:ph type="body" idx="19"/>
          </p:nvPr>
        </p:nvSpPr>
        <p:spPr>
          <a:xfrm>
            <a:off x="5341306" y="6343972"/>
            <a:ext cx="1798247" cy="302646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20426C"/>
                </a:solidFill>
                <a:latin typeface="+mn-lt"/>
              </a:rPr>
              <a:t>Москва 2024</a:t>
            </a:r>
          </a:p>
        </p:txBody>
      </p:sp>
    </p:spTree>
    <p:extLst>
      <p:ext uri="{BB962C8B-B14F-4D97-AF65-F5344CB8AC3E}">
        <p14:creationId xmlns:p14="http://schemas.microsoft.com/office/powerpoint/2010/main" val="1136764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C6C131F1-0936-4067-988E-1BDB4938D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8D437A8-D5C6-7B44-BC16-48B1FA963B23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963082F5-45A0-4E85-BC30-7244542CF7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956" y="307957"/>
            <a:ext cx="2123115" cy="620958"/>
          </a:xfrm>
        </p:spPr>
        <p:txBody>
          <a:bodyPr anchor="ctr"/>
          <a:lstStyle/>
          <a:p>
            <a:r>
              <a:rPr lang="ru-RU" dirty="0">
                <a:solidFill>
                  <a:srgbClr val="20426C"/>
                </a:solidFill>
              </a:rPr>
              <a:t>Контакты</a:t>
            </a:r>
          </a:p>
        </p:txBody>
      </p:sp>
      <p:pic>
        <p:nvPicPr>
          <p:cNvPr id="7" name="Рисунок 6"/>
          <p:cNvPicPr>
            <a:picLocks noGrp="1" noChangeAspect="1"/>
          </p:cNvPicPr>
          <p:nvPr>
            <p:ph type="pic" idx="2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97725" y="2141538"/>
            <a:ext cx="4994275" cy="4716462"/>
          </a:xfrm>
        </p:spPr>
      </p:pic>
      <p:grpSp>
        <p:nvGrpSpPr>
          <p:cNvPr id="28" name="Группа 27">
            <a:extLst>
              <a:ext uri="{FF2B5EF4-FFF2-40B4-BE49-F238E27FC236}">
                <a16:creationId xmlns:a16="http://schemas.microsoft.com/office/drawing/2014/main" id="{33836DA0-2468-4232-8B16-02F4BD64FF40}"/>
              </a:ext>
            </a:extLst>
          </p:cNvPr>
          <p:cNvGrpSpPr/>
          <p:nvPr/>
        </p:nvGrpSpPr>
        <p:grpSpPr>
          <a:xfrm>
            <a:off x="273499" y="1231454"/>
            <a:ext cx="6369995" cy="1892108"/>
            <a:chOff x="304733" y="1751027"/>
            <a:chExt cx="6369995" cy="1892108"/>
          </a:xfrm>
        </p:grpSpPr>
        <p:sp>
          <p:nvSpPr>
            <p:cNvPr id="22" name="Рисунок 9" descr="Смартфон со сплошной заливкой">
              <a:extLst>
                <a:ext uri="{FF2B5EF4-FFF2-40B4-BE49-F238E27FC236}">
                  <a16:creationId xmlns:a16="http://schemas.microsoft.com/office/drawing/2014/main" id="{9259357A-D4AC-47B3-930B-5F144556E7B8}"/>
                </a:ext>
              </a:extLst>
            </p:cNvPr>
            <p:cNvSpPr/>
            <p:nvPr/>
          </p:nvSpPr>
          <p:spPr>
            <a:xfrm>
              <a:off x="448539" y="3279286"/>
              <a:ext cx="174432" cy="319792"/>
            </a:xfrm>
            <a:custGeom>
              <a:avLst/>
              <a:gdLst>
                <a:gd name="connsiteX0" fmla="*/ 152628 w 174432"/>
                <a:gd name="connsiteY0" fmla="*/ 276184 h 319792"/>
                <a:gd name="connsiteX1" fmla="*/ 21804 w 174432"/>
                <a:gd name="connsiteY1" fmla="*/ 276184 h 319792"/>
                <a:gd name="connsiteX2" fmla="*/ 21804 w 174432"/>
                <a:gd name="connsiteY2" fmla="*/ 43608 h 319792"/>
                <a:gd name="connsiteX3" fmla="*/ 152628 w 174432"/>
                <a:gd name="connsiteY3" fmla="*/ 43608 h 319792"/>
                <a:gd name="connsiteX4" fmla="*/ 152628 w 174432"/>
                <a:gd name="connsiteY4" fmla="*/ 276184 h 319792"/>
                <a:gd name="connsiteX5" fmla="*/ 72680 w 174432"/>
                <a:gd name="connsiteY5" fmla="*/ 14536 h 319792"/>
                <a:gd name="connsiteX6" fmla="*/ 101752 w 174432"/>
                <a:gd name="connsiteY6" fmla="*/ 14536 h 319792"/>
                <a:gd name="connsiteX7" fmla="*/ 109020 w 174432"/>
                <a:gd name="connsiteY7" fmla="*/ 21804 h 319792"/>
                <a:gd name="connsiteX8" fmla="*/ 101752 w 174432"/>
                <a:gd name="connsiteY8" fmla="*/ 29072 h 319792"/>
                <a:gd name="connsiteX9" fmla="*/ 72680 w 174432"/>
                <a:gd name="connsiteY9" fmla="*/ 29072 h 319792"/>
                <a:gd name="connsiteX10" fmla="*/ 65412 w 174432"/>
                <a:gd name="connsiteY10" fmla="*/ 21804 h 319792"/>
                <a:gd name="connsiteX11" fmla="*/ 72680 w 174432"/>
                <a:gd name="connsiteY11" fmla="*/ 14536 h 319792"/>
                <a:gd name="connsiteX12" fmla="*/ 167164 w 174432"/>
                <a:gd name="connsiteY12" fmla="*/ 0 h 319792"/>
                <a:gd name="connsiteX13" fmla="*/ 7268 w 174432"/>
                <a:gd name="connsiteY13" fmla="*/ 0 h 319792"/>
                <a:gd name="connsiteX14" fmla="*/ 0 w 174432"/>
                <a:gd name="connsiteY14" fmla="*/ 7268 h 319792"/>
                <a:gd name="connsiteX15" fmla="*/ 0 w 174432"/>
                <a:gd name="connsiteY15" fmla="*/ 312524 h 319792"/>
                <a:gd name="connsiteX16" fmla="*/ 7268 w 174432"/>
                <a:gd name="connsiteY16" fmla="*/ 319792 h 319792"/>
                <a:gd name="connsiteX17" fmla="*/ 167164 w 174432"/>
                <a:gd name="connsiteY17" fmla="*/ 319792 h 319792"/>
                <a:gd name="connsiteX18" fmla="*/ 174432 w 174432"/>
                <a:gd name="connsiteY18" fmla="*/ 312524 h 319792"/>
                <a:gd name="connsiteX19" fmla="*/ 174432 w 174432"/>
                <a:gd name="connsiteY19" fmla="*/ 7268 h 319792"/>
                <a:gd name="connsiteX20" fmla="*/ 167164 w 174432"/>
                <a:gd name="connsiteY20" fmla="*/ 0 h 319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4432" h="319792">
                  <a:moveTo>
                    <a:pt x="152628" y="276184"/>
                  </a:moveTo>
                  <a:lnTo>
                    <a:pt x="21804" y="276184"/>
                  </a:lnTo>
                  <a:lnTo>
                    <a:pt x="21804" y="43608"/>
                  </a:lnTo>
                  <a:lnTo>
                    <a:pt x="152628" y="43608"/>
                  </a:lnTo>
                  <a:lnTo>
                    <a:pt x="152628" y="276184"/>
                  </a:lnTo>
                  <a:close/>
                  <a:moveTo>
                    <a:pt x="72680" y="14536"/>
                  </a:moveTo>
                  <a:lnTo>
                    <a:pt x="101752" y="14536"/>
                  </a:lnTo>
                  <a:cubicBezTo>
                    <a:pt x="105749" y="14536"/>
                    <a:pt x="109020" y="17807"/>
                    <a:pt x="109020" y="21804"/>
                  </a:cubicBezTo>
                  <a:cubicBezTo>
                    <a:pt x="109020" y="25801"/>
                    <a:pt x="105749" y="29072"/>
                    <a:pt x="101752" y="29072"/>
                  </a:cubicBezTo>
                  <a:lnTo>
                    <a:pt x="72680" y="29072"/>
                  </a:lnTo>
                  <a:cubicBezTo>
                    <a:pt x="68683" y="29072"/>
                    <a:pt x="65412" y="25801"/>
                    <a:pt x="65412" y="21804"/>
                  </a:cubicBezTo>
                  <a:cubicBezTo>
                    <a:pt x="65412" y="17807"/>
                    <a:pt x="68683" y="14536"/>
                    <a:pt x="72680" y="14536"/>
                  </a:cubicBezTo>
                  <a:close/>
                  <a:moveTo>
                    <a:pt x="167164" y="0"/>
                  </a:moveTo>
                  <a:lnTo>
                    <a:pt x="7268" y="0"/>
                  </a:lnTo>
                  <a:cubicBezTo>
                    <a:pt x="3271" y="0"/>
                    <a:pt x="0" y="3271"/>
                    <a:pt x="0" y="7268"/>
                  </a:cubicBezTo>
                  <a:lnTo>
                    <a:pt x="0" y="312524"/>
                  </a:lnTo>
                  <a:cubicBezTo>
                    <a:pt x="0" y="316521"/>
                    <a:pt x="3271" y="319792"/>
                    <a:pt x="7268" y="319792"/>
                  </a:cubicBezTo>
                  <a:lnTo>
                    <a:pt x="167164" y="319792"/>
                  </a:lnTo>
                  <a:cubicBezTo>
                    <a:pt x="171161" y="319792"/>
                    <a:pt x="174432" y="316521"/>
                    <a:pt x="174432" y="312524"/>
                  </a:cubicBezTo>
                  <a:lnTo>
                    <a:pt x="174432" y="7268"/>
                  </a:lnTo>
                  <a:cubicBezTo>
                    <a:pt x="174432" y="3271"/>
                    <a:pt x="171161" y="0"/>
                    <a:pt x="167164" y="0"/>
                  </a:cubicBezTo>
                  <a:close/>
                </a:path>
              </a:pathLst>
            </a:custGeom>
            <a:solidFill>
              <a:srgbClr val="20426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0D13B06-60E5-44B0-9FA0-1D729D37CAF4}"/>
                </a:ext>
              </a:extLst>
            </p:cNvPr>
            <p:cNvSpPr txBox="1"/>
            <p:nvPr/>
          </p:nvSpPr>
          <p:spPr>
            <a:xfrm>
              <a:off x="673686" y="3181470"/>
              <a:ext cx="252622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0" i="0" u="none" strike="noStrike" cap="none" spc="0" dirty="0">
                  <a:solidFill>
                    <a:srgbClr val="20426C"/>
                  </a:solidFill>
                  <a:latin typeface="PT Root UI Light"/>
                  <a:ea typeface="PT Root UI Light"/>
                  <a:cs typeface="PT Root UI Light"/>
                </a:rPr>
                <a:t>8(915)005-73-00</a:t>
              </a:r>
              <a:endParaRPr lang="ru-RU" sz="2400" b="0" i="0" u="none" strike="noStrike" cap="none" spc="0" dirty="0">
                <a:solidFill>
                  <a:srgbClr val="20426C"/>
                </a:solidFill>
                <a:latin typeface="PT Root UI Light"/>
                <a:cs typeface="PT Root UI Light"/>
              </a:endParaRPr>
            </a:p>
          </p:txBody>
        </p:sp>
        <p:sp>
          <p:nvSpPr>
            <p:cNvPr id="23" name="Рисунок 13" descr="Конверт со сплошной заливкой">
              <a:extLst>
                <a:ext uri="{FF2B5EF4-FFF2-40B4-BE49-F238E27FC236}">
                  <a16:creationId xmlns:a16="http://schemas.microsoft.com/office/drawing/2014/main" id="{1C18F1B7-0CE9-4EA0-A50D-FE9B0BBACEA8}"/>
                </a:ext>
              </a:extLst>
            </p:cNvPr>
            <p:cNvSpPr/>
            <p:nvPr/>
          </p:nvSpPr>
          <p:spPr>
            <a:xfrm>
              <a:off x="3446365" y="3279286"/>
              <a:ext cx="307776" cy="215443"/>
            </a:xfrm>
            <a:custGeom>
              <a:avLst/>
              <a:gdLst>
                <a:gd name="connsiteX0" fmla="*/ 0 w 307776"/>
                <a:gd name="connsiteY0" fmla="*/ 0 h 215443"/>
                <a:gd name="connsiteX1" fmla="*/ 0 w 307776"/>
                <a:gd name="connsiteY1" fmla="*/ 215444 h 215443"/>
                <a:gd name="connsiteX2" fmla="*/ 307777 w 307776"/>
                <a:gd name="connsiteY2" fmla="*/ 215444 h 215443"/>
                <a:gd name="connsiteX3" fmla="*/ 307777 w 307776"/>
                <a:gd name="connsiteY3" fmla="*/ 0 h 215443"/>
                <a:gd name="connsiteX4" fmla="*/ 0 w 307776"/>
                <a:gd name="connsiteY4" fmla="*/ 0 h 215443"/>
                <a:gd name="connsiteX5" fmla="*/ 159274 w 307776"/>
                <a:gd name="connsiteY5" fmla="*/ 134268 h 215443"/>
                <a:gd name="connsiteX6" fmla="*/ 148502 w 307776"/>
                <a:gd name="connsiteY6" fmla="*/ 134268 h 215443"/>
                <a:gd name="connsiteX7" fmla="*/ 34625 w 307776"/>
                <a:gd name="connsiteY7" fmla="*/ 23083 h 215443"/>
                <a:gd name="connsiteX8" fmla="*/ 273537 w 307776"/>
                <a:gd name="connsiteY8" fmla="*/ 23083 h 215443"/>
                <a:gd name="connsiteX9" fmla="*/ 159274 w 307776"/>
                <a:gd name="connsiteY9" fmla="*/ 134268 h 215443"/>
                <a:gd name="connsiteX10" fmla="*/ 98104 w 307776"/>
                <a:gd name="connsiteY10" fmla="*/ 106568 h 215443"/>
                <a:gd name="connsiteX11" fmla="*/ 23083 w 307776"/>
                <a:gd name="connsiteY11" fmla="*/ 181973 h 215443"/>
                <a:gd name="connsiteX12" fmla="*/ 23083 w 307776"/>
                <a:gd name="connsiteY12" fmla="*/ 33086 h 215443"/>
                <a:gd name="connsiteX13" fmla="*/ 98104 w 307776"/>
                <a:gd name="connsiteY13" fmla="*/ 106568 h 215443"/>
                <a:gd name="connsiteX14" fmla="*/ 109261 w 307776"/>
                <a:gd name="connsiteY14" fmla="*/ 117340 h 215443"/>
                <a:gd name="connsiteX15" fmla="*/ 138115 w 307776"/>
                <a:gd name="connsiteY15" fmla="*/ 145424 h 215443"/>
                <a:gd name="connsiteX16" fmla="*/ 154273 w 307776"/>
                <a:gd name="connsiteY16" fmla="*/ 151965 h 215443"/>
                <a:gd name="connsiteX17" fmla="*/ 170431 w 307776"/>
                <a:gd name="connsiteY17" fmla="*/ 145424 h 215443"/>
                <a:gd name="connsiteX18" fmla="*/ 199285 w 307776"/>
                <a:gd name="connsiteY18" fmla="*/ 117340 h 215443"/>
                <a:gd name="connsiteX19" fmla="*/ 273921 w 307776"/>
                <a:gd name="connsiteY19" fmla="*/ 192360 h 215443"/>
                <a:gd name="connsiteX20" fmla="*/ 34240 w 307776"/>
                <a:gd name="connsiteY20" fmla="*/ 192360 h 215443"/>
                <a:gd name="connsiteX21" fmla="*/ 109261 w 307776"/>
                <a:gd name="connsiteY21" fmla="*/ 117340 h 215443"/>
                <a:gd name="connsiteX22" fmla="*/ 209673 w 307776"/>
                <a:gd name="connsiteY22" fmla="*/ 106568 h 215443"/>
                <a:gd name="connsiteX23" fmla="*/ 284693 w 307776"/>
                <a:gd name="connsiteY23" fmla="*/ 33471 h 215443"/>
                <a:gd name="connsiteX24" fmla="*/ 284693 w 307776"/>
                <a:gd name="connsiteY24" fmla="*/ 181588 h 215443"/>
                <a:gd name="connsiteX25" fmla="*/ 209673 w 307776"/>
                <a:gd name="connsiteY25" fmla="*/ 106568 h 215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07776" h="215443">
                  <a:moveTo>
                    <a:pt x="0" y="0"/>
                  </a:moveTo>
                  <a:lnTo>
                    <a:pt x="0" y="215444"/>
                  </a:lnTo>
                  <a:lnTo>
                    <a:pt x="307777" y="215444"/>
                  </a:lnTo>
                  <a:lnTo>
                    <a:pt x="307777" y="0"/>
                  </a:lnTo>
                  <a:lnTo>
                    <a:pt x="0" y="0"/>
                  </a:lnTo>
                  <a:close/>
                  <a:moveTo>
                    <a:pt x="159274" y="134268"/>
                  </a:moveTo>
                  <a:cubicBezTo>
                    <a:pt x="156197" y="137345"/>
                    <a:pt x="151580" y="137345"/>
                    <a:pt x="148502" y="134268"/>
                  </a:cubicBezTo>
                  <a:lnTo>
                    <a:pt x="34625" y="23083"/>
                  </a:lnTo>
                  <a:lnTo>
                    <a:pt x="273537" y="23083"/>
                  </a:lnTo>
                  <a:lnTo>
                    <a:pt x="159274" y="134268"/>
                  </a:lnTo>
                  <a:close/>
                  <a:moveTo>
                    <a:pt x="98104" y="106568"/>
                  </a:moveTo>
                  <a:lnTo>
                    <a:pt x="23083" y="181973"/>
                  </a:lnTo>
                  <a:lnTo>
                    <a:pt x="23083" y="33086"/>
                  </a:lnTo>
                  <a:lnTo>
                    <a:pt x="98104" y="106568"/>
                  </a:lnTo>
                  <a:close/>
                  <a:moveTo>
                    <a:pt x="109261" y="117340"/>
                  </a:moveTo>
                  <a:lnTo>
                    <a:pt x="138115" y="145424"/>
                  </a:lnTo>
                  <a:cubicBezTo>
                    <a:pt x="142731" y="149656"/>
                    <a:pt x="148502" y="151965"/>
                    <a:pt x="154273" y="151965"/>
                  </a:cubicBezTo>
                  <a:cubicBezTo>
                    <a:pt x="160044" y="151965"/>
                    <a:pt x="165815" y="149656"/>
                    <a:pt x="170431" y="145424"/>
                  </a:cubicBezTo>
                  <a:lnTo>
                    <a:pt x="199285" y="117340"/>
                  </a:lnTo>
                  <a:lnTo>
                    <a:pt x="273921" y="192360"/>
                  </a:lnTo>
                  <a:lnTo>
                    <a:pt x="34240" y="192360"/>
                  </a:lnTo>
                  <a:lnTo>
                    <a:pt x="109261" y="117340"/>
                  </a:lnTo>
                  <a:close/>
                  <a:moveTo>
                    <a:pt x="209673" y="106568"/>
                  </a:moveTo>
                  <a:lnTo>
                    <a:pt x="284693" y="33471"/>
                  </a:lnTo>
                  <a:lnTo>
                    <a:pt x="284693" y="181588"/>
                  </a:lnTo>
                  <a:lnTo>
                    <a:pt x="209673" y="106568"/>
                  </a:lnTo>
                  <a:close/>
                </a:path>
              </a:pathLst>
            </a:custGeom>
            <a:solidFill>
              <a:srgbClr val="20426C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092E7717-B149-47B0-8B4A-E76BAA0868DE}"/>
                </a:ext>
              </a:extLst>
            </p:cNvPr>
            <p:cNvSpPr txBox="1"/>
            <p:nvPr/>
          </p:nvSpPr>
          <p:spPr>
            <a:xfrm>
              <a:off x="3863912" y="3137413"/>
              <a:ext cx="2810816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20426C"/>
                  </a:solidFill>
                </a:rPr>
                <a:t>aa_sychev@guu.ru</a:t>
              </a:r>
              <a:endParaRPr lang="ru-RU" sz="2400" dirty="0">
                <a:solidFill>
                  <a:srgbClr val="20426C"/>
                </a:solidFill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AF8DF826-0D50-4319-93C1-3770994C46A3}"/>
                </a:ext>
              </a:extLst>
            </p:cNvPr>
            <p:cNvSpPr txBox="1"/>
            <p:nvPr/>
          </p:nvSpPr>
          <p:spPr>
            <a:xfrm>
              <a:off x="304733" y="1751027"/>
              <a:ext cx="5791267" cy="12003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2400" b="1" dirty="0">
                  <a:solidFill>
                    <a:srgbClr val="20426C"/>
                  </a:solidFill>
                </a:rPr>
                <a:t>Сычев Андрей Алексеевич</a:t>
              </a:r>
              <a:r>
                <a:rPr lang="ru-RU" sz="2400" dirty="0">
                  <a:solidFill>
                    <a:srgbClr val="20426C"/>
                  </a:solidFill>
                </a:rPr>
                <a:t>,</a:t>
              </a:r>
            </a:p>
            <a:p>
              <a:r>
                <a:rPr lang="ru-RU" sz="2400" dirty="0">
                  <a:solidFill>
                    <a:srgbClr val="20426C"/>
                  </a:solidFill>
                </a:rPr>
                <a:t>заместитель директора Института экономики и финансов ГУУ, к.э.н., доцент</a:t>
              </a:r>
            </a:p>
          </p:txBody>
        </p:sp>
      </p:grpSp>
      <p:grpSp>
        <p:nvGrpSpPr>
          <p:cNvPr id="29" name="Группа 28">
            <a:extLst>
              <a:ext uri="{FF2B5EF4-FFF2-40B4-BE49-F238E27FC236}">
                <a16:creationId xmlns:a16="http://schemas.microsoft.com/office/drawing/2014/main" id="{4F792F8E-039F-4F6C-84A9-5849A350ECF1}"/>
              </a:ext>
            </a:extLst>
          </p:cNvPr>
          <p:cNvGrpSpPr/>
          <p:nvPr/>
        </p:nvGrpSpPr>
        <p:grpSpPr>
          <a:xfrm>
            <a:off x="273499" y="3344742"/>
            <a:ext cx="6447362" cy="2206838"/>
            <a:chOff x="376115" y="1255990"/>
            <a:chExt cx="6447362" cy="2206838"/>
          </a:xfrm>
        </p:grpSpPr>
        <p:sp>
          <p:nvSpPr>
            <p:cNvPr id="30" name="Рисунок 9" descr="Смартфон со сплошной заливкой">
              <a:extLst>
                <a:ext uri="{FF2B5EF4-FFF2-40B4-BE49-F238E27FC236}">
                  <a16:creationId xmlns:a16="http://schemas.microsoft.com/office/drawing/2014/main" id="{EAAFACF1-A939-48FD-8C60-4BC4A207371A}"/>
                </a:ext>
              </a:extLst>
            </p:cNvPr>
            <p:cNvSpPr/>
            <p:nvPr/>
          </p:nvSpPr>
          <p:spPr>
            <a:xfrm>
              <a:off x="448082" y="3053215"/>
              <a:ext cx="174432" cy="319792"/>
            </a:xfrm>
            <a:custGeom>
              <a:avLst/>
              <a:gdLst>
                <a:gd name="connsiteX0" fmla="*/ 152628 w 174432"/>
                <a:gd name="connsiteY0" fmla="*/ 276184 h 319792"/>
                <a:gd name="connsiteX1" fmla="*/ 21804 w 174432"/>
                <a:gd name="connsiteY1" fmla="*/ 276184 h 319792"/>
                <a:gd name="connsiteX2" fmla="*/ 21804 w 174432"/>
                <a:gd name="connsiteY2" fmla="*/ 43608 h 319792"/>
                <a:gd name="connsiteX3" fmla="*/ 152628 w 174432"/>
                <a:gd name="connsiteY3" fmla="*/ 43608 h 319792"/>
                <a:gd name="connsiteX4" fmla="*/ 152628 w 174432"/>
                <a:gd name="connsiteY4" fmla="*/ 276184 h 319792"/>
                <a:gd name="connsiteX5" fmla="*/ 72680 w 174432"/>
                <a:gd name="connsiteY5" fmla="*/ 14536 h 319792"/>
                <a:gd name="connsiteX6" fmla="*/ 101752 w 174432"/>
                <a:gd name="connsiteY6" fmla="*/ 14536 h 319792"/>
                <a:gd name="connsiteX7" fmla="*/ 109020 w 174432"/>
                <a:gd name="connsiteY7" fmla="*/ 21804 h 319792"/>
                <a:gd name="connsiteX8" fmla="*/ 101752 w 174432"/>
                <a:gd name="connsiteY8" fmla="*/ 29072 h 319792"/>
                <a:gd name="connsiteX9" fmla="*/ 72680 w 174432"/>
                <a:gd name="connsiteY9" fmla="*/ 29072 h 319792"/>
                <a:gd name="connsiteX10" fmla="*/ 65412 w 174432"/>
                <a:gd name="connsiteY10" fmla="*/ 21804 h 319792"/>
                <a:gd name="connsiteX11" fmla="*/ 72680 w 174432"/>
                <a:gd name="connsiteY11" fmla="*/ 14536 h 319792"/>
                <a:gd name="connsiteX12" fmla="*/ 167164 w 174432"/>
                <a:gd name="connsiteY12" fmla="*/ 0 h 319792"/>
                <a:gd name="connsiteX13" fmla="*/ 7268 w 174432"/>
                <a:gd name="connsiteY13" fmla="*/ 0 h 319792"/>
                <a:gd name="connsiteX14" fmla="*/ 0 w 174432"/>
                <a:gd name="connsiteY14" fmla="*/ 7268 h 319792"/>
                <a:gd name="connsiteX15" fmla="*/ 0 w 174432"/>
                <a:gd name="connsiteY15" fmla="*/ 312524 h 319792"/>
                <a:gd name="connsiteX16" fmla="*/ 7268 w 174432"/>
                <a:gd name="connsiteY16" fmla="*/ 319792 h 319792"/>
                <a:gd name="connsiteX17" fmla="*/ 167164 w 174432"/>
                <a:gd name="connsiteY17" fmla="*/ 319792 h 319792"/>
                <a:gd name="connsiteX18" fmla="*/ 174432 w 174432"/>
                <a:gd name="connsiteY18" fmla="*/ 312524 h 319792"/>
                <a:gd name="connsiteX19" fmla="*/ 174432 w 174432"/>
                <a:gd name="connsiteY19" fmla="*/ 7268 h 319792"/>
                <a:gd name="connsiteX20" fmla="*/ 167164 w 174432"/>
                <a:gd name="connsiteY20" fmla="*/ 0 h 319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74432" h="319792">
                  <a:moveTo>
                    <a:pt x="152628" y="276184"/>
                  </a:moveTo>
                  <a:lnTo>
                    <a:pt x="21804" y="276184"/>
                  </a:lnTo>
                  <a:lnTo>
                    <a:pt x="21804" y="43608"/>
                  </a:lnTo>
                  <a:lnTo>
                    <a:pt x="152628" y="43608"/>
                  </a:lnTo>
                  <a:lnTo>
                    <a:pt x="152628" y="276184"/>
                  </a:lnTo>
                  <a:close/>
                  <a:moveTo>
                    <a:pt x="72680" y="14536"/>
                  </a:moveTo>
                  <a:lnTo>
                    <a:pt x="101752" y="14536"/>
                  </a:lnTo>
                  <a:cubicBezTo>
                    <a:pt x="105749" y="14536"/>
                    <a:pt x="109020" y="17807"/>
                    <a:pt x="109020" y="21804"/>
                  </a:cubicBezTo>
                  <a:cubicBezTo>
                    <a:pt x="109020" y="25801"/>
                    <a:pt x="105749" y="29072"/>
                    <a:pt x="101752" y="29072"/>
                  </a:cubicBezTo>
                  <a:lnTo>
                    <a:pt x="72680" y="29072"/>
                  </a:lnTo>
                  <a:cubicBezTo>
                    <a:pt x="68683" y="29072"/>
                    <a:pt x="65412" y="25801"/>
                    <a:pt x="65412" y="21804"/>
                  </a:cubicBezTo>
                  <a:cubicBezTo>
                    <a:pt x="65412" y="17807"/>
                    <a:pt x="68683" y="14536"/>
                    <a:pt x="72680" y="14536"/>
                  </a:cubicBezTo>
                  <a:close/>
                  <a:moveTo>
                    <a:pt x="167164" y="0"/>
                  </a:moveTo>
                  <a:lnTo>
                    <a:pt x="7268" y="0"/>
                  </a:lnTo>
                  <a:cubicBezTo>
                    <a:pt x="3271" y="0"/>
                    <a:pt x="0" y="3271"/>
                    <a:pt x="0" y="7268"/>
                  </a:cubicBezTo>
                  <a:lnTo>
                    <a:pt x="0" y="312524"/>
                  </a:lnTo>
                  <a:cubicBezTo>
                    <a:pt x="0" y="316521"/>
                    <a:pt x="3271" y="319792"/>
                    <a:pt x="7268" y="319792"/>
                  </a:cubicBezTo>
                  <a:lnTo>
                    <a:pt x="167164" y="319792"/>
                  </a:lnTo>
                  <a:cubicBezTo>
                    <a:pt x="171161" y="319792"/>
                    <a:pt x="174432" y="316521"/>
                    <a:pt x="174432" y="312524"/>
                  </a:cubicBezTo>
                  <a:lnTo>
                    <a:pt x="174432" y="7268"/>
                  </a:lnTo>
                  <a:cubicBezTo>
                    <a:pt x="174432" y="3271"/>
                    <a:pt x="171161" y="0"/>
                    <a:pt x="167164" y="0"/>
                  </a:cubicBezTo>
                  <a:close/>
                </a:path>
              </a:pathLst>
            </a:custGeom>
            <a:solidFill>
              <a:srgbClr val="20426C"/>
            </a:solidFill>
            <a:ln w="3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AFA27F2D-12BF-4B4B-B8DB-C053F8F3AE31}"/>
                </a:ext>
              </a:extLst>
            </p:cNvPr>
            <p:cNvSpPr txBox="1"/>
            <p:nvPr/>
          </p:nvSpPr>
          <p:spPr>
            <a:xfrm>
              <a:off x="655223" y="3001163"/>
              <a:ext cx="252622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indent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400" b="0" i="0" u="none" strike="noStrike" cap="none" spc="0" dirty="0">
                  <a:solidFill>
                    <a:srgbClr val="20426C"/>
                  </a:solidFill>
                  <a:latin typeface="PT Root UI Light"/>
                  <a:ea typeface="PT Root UI Light"/>
                  <a:cs typeface="PT Root UI Light"/>
                </a:rPr>
                <a:t>8(915)149-52-36</a:t>
              </a:r>
              <a:endParaRPr lang="ru-RU" sz="2400" b="0" i="0" u="none" strike="noStrike" cap="none" spc="0" dirty="0">
                <a:solidFill>
                  <a:srgbClr val="20426C"/>
                </a:solidFill>
                <a:latin typeface="PT Root UI Light"/>
                <a:cs typeface="PT Root UI Light"/>
              </a:endParaRPr>
            </a:p>
          </p:txBody>
        </p:sp>
        <p:sp>
          <p:nvSpPr>
            <p:cNvPr id="32" name="Рисунок 13" descr="Конверт со сплошной заливкой">
              <a:extLst>
                <a:ext uri="{FF2B5EF4-FFF2-40B4-BE49-F238E27FC236}">
                  <a16:creationId xmlns:a16="http://schemas.microsoft.com/office/drawing/2014/main" id="{677D943D-05B0-40CC-A800-971DD332A5DE}"/>
                </a:ext>
              </a:extLst>
            </p:cNvPr>
            <p:cNvSpPr/>
            <p:nvPr/>
          </p:nvSpPr>
          <p:spPr>
            <a:xfrm>
              <a:off x="3209971" y="3105389"/>
              <a:ext cx="307776" cy="215443"/>
            </a:xfrm>
            <a:custGeom>
              <a:avLst/>
              <a:gdLst>
                <a:gd name="connsiteX0" fmla="*/ 0 w 307776"/>
                <a:gd name="connsiteY0" fmla="*/ 0 h 215443"/>
                <a:gd name="connsiteX1" fmla="*/ 0 w 307776"/>
                <a:gd name="connsiteY1" fmla="*/ 215444 h 215443"/>
                <a:gd name="connsiteX2" fmla="*/ 307777 w 307776"/>
                <a:gd name="connsiteY2" fmla="*/ 215444 h 215443"/>
                <a:gd name="connsiteX3" fmla="*/ 307777 w 307776"/>
                <a:gd name="connsiteY3" fmla="*/ 0 h 215443"/>
                <a:gd name="connsiteX4" fmla="*/ 0 w 307776"/>
                <a:gd name="connsiteY4" fmla="*/ 0 h 215443"/>
                <a:gd name="connsiteX5" fmla="*/ 159274 w 307776"/>
                <a:gd name="connsiteY5" fmla="*/ 134268 h 215443"/>
                <a:gd name="connsiteX6" fmla="*/ 148502 w 307776"/>
                <a:gd name="connsiteY6" fmla="*/ 134268 h 215443"/>
                <a:gd name="connsiteX7" fmla="*/ 34625 w 307776"/>
                <a:gd name="connsiteY7" fmla="*/ 23083 h 215443"/>
                <a:gd name="connsiteX8" fmla="*/ 273537 w 307776"/>
                <a:gd name="connsiteY8" fmla="*/ 23083 h 215443"/>
                <a:gd name="connsiteX9" fmla="*/ 159274 w 307776"/>
                <a:gd name="connsiteY9" fmla="*/ 134268 h 215443"/>
                <a:gd name="connsiteX10" fmla="*/ 98104 w 307776"/>
                <a:gd name="connsiteY10" fmla="*/ 106568 h 215443"/>
                <a:gd name="connsiteX11" fmla="*/ 23083 w 307776"/>
                <a:gd name="connsiteY11" fmla="*/ 181973 h 215443"/>
                <a:gd name="connsiteX12" fmla="*/ 23083 w 307776"/>
                <a:gd name="connsiteY12" fmla="*/ 33086 h 215443"/>
                <a:gd name="connsiteX13" fmla="*/ 98104 w 307776"/>
                <a:gd name="connsiteY13" fmla="*/ 106568 h 215443"/>
                <a:gd name="connsiteX14" fmla="*/ 109261 w 307776"/>
                <a:gd name="connsiteY14" fmla="*/ 117340 h 215443"/>
                <a:gd name="connsiteX15" fmla="*/ 138115 w 307776"/>
                <a:gd name="connsiteY15" fmla="*/ 145424 h 215443"/>
                <a:gd name="connsiteX16" fmla="*/ 154273 w 307776"/>
                <a:gd name="connsiteY16" fmla="*/ 151965 h 215443"/>
                <a:gd name="connsiteX17" fmla="*/ 170431 w 307776"/>
                <a:gd name="connsiteY17" fmla="*/ 145424 h 215443"/>
                <a:gd name="connsiteX18" fmla="*/ 199285 w 307776"/>
                <a:gd name="connsiteY18" fmla="*/ 117340 h 215443"/>
                <a:gd name="connsiteX19" fmla="*/ 273921 w 307776"/>
                <a:gd name="connsiteY19" fmla="*/ 192360 h 215443"/>
                <a:gd name="connsiteX20" fmla="*/ 34240 w 307776"/>
                <a:gd name="connsiteY20" fmla="*/ 192360 h 215443"/>
                <a:gd name="connsiteX21" fmla="*/ 109261 w 307776"/>
                <a:gd name="connsiteY21" fmla="*/ 117340 h 215443"/>
                <a:gd name="connsiteX22" fmla="*/ 209673 w 307776"/>
                <a:gd name="connsiteY22" fmla="*/ 106568 h 215443"/>
                <a:gd name="connsiteX23" fmla="*/ 284693 w 307776"/>
                <a:gd name="connsiteY23" fmla="*/ 33471 h 215443"/>
                <a:gd name="connsiteX24" fmla="*/ 284693 w 307776"/>
                <a:gd name="connsiteY24" fmla="*/ 181588 h 215443"/>
                <a:gd name="connsiteX25" fmla="*/ 209673 w 307776"/>
                <a:gd name="connsiteY25" fmla="*/ 106568 h 215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307776" h="215443">
                  <a:moveTo>
                    <a:pt x="0" y="0"/>
                  </a:moveTo>
                  <a:lnTo>
                    <a:pt x="0" y="215444"/>
                  </a:lnTo>
                  <a:lnTo>
                    <a:pt x="307777" y="215444"/>
                  </a:lnTo>
                  <a:lnTo>
                    <a:pt x="307777" y="0"/>
                  </a:lnTo>
                  <a:lnTo>
                    <a:pt x="0" y="0"/>
                  </a:lnTo>
                  <a:close/>
                  <a:moveTo>
                    <a:pt x="159274" y="134268"/>
                  </a:moveTo>
                  <a:cubicBezTo>
                    <a:pt x="156197" y="137345"/>
                    <a:pt x="151580" y="137345"/>
                    <a:pt x="148502" y="134268"/>
                  </a:cubicBezTo>
                  <a:lnTo>
                    <a:pt x="34625" y="23083"/>
                  </a:lnTo>
                  <a:lnTo>
                    <a:pt x="273537" y="23083"/>
                  </a:lnTo>
                  <a:lnTo>
                    <a:pt x="159274" y="134268"/>
                  </a:lnTo>
                  <a:close/>
                  <a:moveTo>
                    <a:pt x="98104" y="106568"/>
                  </a:moveTo>
                  <a:lnTo>
                    <a:pt x="23083" y="181973"/>
                  </a:lnTo>
                  <a:lnTo>
                    <a:pt x="23083" y="33086"/>
                  </a:lnTo>
                  <a:lnTo>
                    <a:pt x="98104" y="106568"/>
                  </a:lnTo>
                  <a:close/>
                  <a:moveTo>
                    <a:pt x="109261" y="117340"/>
                  </a:moveTo>
                  <a:lnTo>
                    <a:pt x="138115" y="145424"/>
                  </a:lnTo>
                  <a:cubicBezTo>
                    <a:pt x="142731" y="149656"/>
                    <a:pt x="148502" y="151965"/>
                    <a:pt x="154273" y="151965"/>
                  </a:cubicBezTo>
                  <a:cubicBezTo>
                    <a:pt x="160044" y="151965"/>
                    <a:pt x="165815" y="149656"/>
                    <a:pt x="170431" y="145424"/>
                  </a:cubicBezTo>
                  <a:lnTo>
                    <a:pt x="199285" y="117340"/>
                  </a:lnTo>
                  <a:lnTo>
                    <a:pt x="273921" y="192360"/>
                  </a:lnTo>
                  <a:lnTo>
                    <a:pt x="34240" y="192360"/>
                  </a:lnTo>
                  <a:lnTo>
                    <a:pt x="109261" y="117340"/>
                  </a:lnTo>
                  <a:close/>
                  <a:moveTo>
                    <a:pt x="209673" y="106568"/>
                  </a:moveTo>
                  <a:lnTo>
                    <a:pt x="284693" y="33471"/>
                  </a:lnTo>
                  <a:lnTo>
                    <a:pt x="284693" y="181588"/>
                  </a:lnTo>
                  <a:lnTo>
                    <a:pt x="209673" y="106568"/>
                  </a:lnTo>
                  <a:close/>
                </a:path>
              </a:pathLst>
            </a:custGeom>
            <a:solidFill>
              <a:srgbClr val="20426C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ru-RU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2C05D87-33FA-4A5D-AC28-B804DDE5625C}"/>
                </a:ext>
              </a:extLst>
            </p:cNvPr>
            <p:cNvSpPr txBox="1"/>
            <p:nvPr/>
          </p:nvSpPr>
          <p:spPr>
            <a:xfrm>
              <a:off x="3599795" y="2964403"/>
              <a:ext cx="322368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rgbClr val="20426C"/>
                  </a:solidFill>
                </a:rPr>
                <a:t>as_savostitskiy@guu.ru</a:t>
              </a:r>
              <a:endParaRPr lang="ru-RU" sz="2400" dirty="0">
                <a:solidFill>
                  <a:srgbClr val="20426C"/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A677B194-D887-4410-A8BD-EBB1B9A6E6C0}"/>
                </a:ext>
              </a:extLst>
            </p:cNvPr>
            <p:cNvSpPr txBox="1"/>
            <p:nvPr/>
          </p:nvSpPr>
          <p:spPr>
            <a:xfrm>
              <a:off x="376115" y="1255990"/>
              <a:ext cx="6447362" cy="156966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ru-RU" sz="2400" b="1" dirty="0" err="1">
                  <a:solidFill>
                    <a:srgbClr val="20426C"/>
                  </a:solidFill>
                </a:rPr>
                <a:t>Савостицкий</a:t>
              </a:r>
              <a:r>
                <a:rPr lang="ru-RU" sz="2400" b="1" dirty="0">
                  <a:solidFill>
                    <a:srgbClr val="20426C"/>
                  </a:solidFill>
                </a:rPr>
                <a:t> Артём Сергеевич</a:t>
              </a:r>
              <a:r>
                <a:rPr lang="ru-RU" sz="2400" dirty="0">
                  <a:solidFill>
                    <a:srgbClr val="20426C"/>
                  </a:solidFill>
                </a:rPr>
                <a:t>,</a:t>
              </a:r>
            </a:p>
            <a:p>
              <a:r>
                <a:rPr lang="ru-RU" sz="2400" dirty="0">
                  <a:solidFill>
                    <a:srgbClr val="20426C"/>
                  </a:solidFill>
                </a:rPr>
                <a:t>заместитель заведующего кафедрой экономической политики и экономических измерений ИЭФ ГУУ, к.э.н., доцент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100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4466F0F-7BA5-434C-B970-579277E74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8D437A8-D5C6-7B44-BC16-48B1FA963B23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3C32FE8-29B7-47AF-B1E6-343257AC2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077" y="383371"/>
            <a:ext cx="8645381" cy="1718806"/>
          </a:xfrm>
        </p:spPr>
        <p:txBody>
          <a:bodyPr anchor="ctr">
            <a:noAutofit/>
          </a:bodyPr>
          <a:lstStyle/>
          <a:p>
            <a:r>
              <a:rPr lang="ru-RU" sz="3600" dirty="0">
                <a:solidFill>
                  <a:srgbClr val="20426C"/>
                </a:solidFill>
              </a:rPr>
              <a:t>Технический текстиль — это быстрорастущий сегмент, который используется во множестве отраслей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DF3DE8-617B-4D4D-83E3-FEC618FDF264}"/>
              </a:ext>
            </a:extLst>
          </p:cNvPr>
          <p:cNvSpPr txBox="1"/>
          <p:nvPr/>
        </p:nvSpPr>
        <p:spPr>
          <a:xfrm>
            <a:off x="428919" y="2549950"/>
            <a:ext cx="3610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20426C"/>
                </a:solidFill>
                <a:cs typeface="+mj-cs"/>
              </a:rPr>
              <a:t>Область применения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4F78E3-DA0D-44D3-B638-3181271C8AF0}"/>
              </a:ext>
            </a:extLst>
          </p:cNvPr>
          <p:cNvSpPr txBox="1"/>
          <p:nvPr/>
        </p:nvSpPr>
        <p:spPr>
          <a:xfrm>
            <a:off x="1211344" y="3167406"/>
            <a:ext cx="48846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0426C"/>
                </a:solidFill>
                <a:cs typeface="+mj-cs"/>
              </a:rPr>
              <a:t>сельское хозяйство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0426C"/>
                </a:solidFill>
                <a:cs typeface="+mj-cs"/>
              </a:rPr>
              <a:t>строительство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0426C"/>
                </a:solidFill>
                <a:cs typeface="+mj-cs"/>
              </a:rPr>
              <a:t>производство спортивной одежды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0426C"/>
                </a:solidFill>
                <a:cs typeface="+mj-cs"/>
              </a:rPr>
              <a:t> здравоохранение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0426C"/>
                </a:solidFill>
                <a:cs typeface="+mj-cs"/>
              </a:rPr>
              <a:t>транспорт и машиностроение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0426C"/>
                </a:solidFill>
                <a:cs typeface="+mj-cs"/>
              </a:rPr>
              <a:t>дорожное строительство и т. д.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485B5BD-9CB4-4D78-8F4F-D1DCCC7DFDED}"/>
              </a:ext>
            </a:extLst>
          </p:cNvPr>
          <p:cNvSpPr txBox="1"/>
          <p:nvPr/>
        </p:nvSpPr>
        <p:spPr>
          <a:xfrm>
            <a:off x="6737022" y="2549949"/>
            <a:ext cx="361046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20426C"/>
                </a:solidFill>
                <a:cs typeface="+mj-cs"/>
              </a:rPr>
              <a:t>Потребление в развитых странах</a:t>
            </a:r>
          </a:p>
          <a:p>
            <a:endParaRPr lang="ru-RU" sz="2400" dirty="0">
              <a:solidFill>
                <a:srgbClr val="20426C"/>
              </a:solidFill>
              <a:cs typeface="+mj-cs"/>
            </a:endParaRPr>
          </a:p>
          <a:p>
            <a:pPr algn="ctr"/>
            <a:r>
              <a:rPr lang="ru-RU" sz="4800" dirty="0">
                <a:solidFill>
                  <a:srgbClr val="D82949"/>
                </a:solidFill>
                <a:cs typeface="+mj-cs"/>
              </a:rPr>
              <a:t>30-70% </a:t>
            </a:r>
          </a:p>
          <a:p>
            <a:pPr algn="ctr"/>
            <a:endParaRPr lang="ru-RU" sz="3600" dirty="0">
              <a:solidFill>
                <a:srgbClr val="D82949"/>
              </a:solidFill>
              <a:cs typeface="+mj-cs"/>
            </a:endParaRPr>
          </a:p>
          <a:p>
            <a:r>
              <a:rPr lang="ru-RU" sz="2400" dirty="0">
                <a:solidFill>
                  <a:srgbClr val="20426C"/>
                </a:solidFill>
                <a:cs typeface="+mj-cs"/>
              </a:rPr>
              <a:t>от всей текстильной отрасли</a:t>
            </a:r>
          </a:p>
        </p:txBody>
      </p:sp>
    </p:spTree>
    <p:extLst>
      <p:ext uri="{BB962C8B-B14F-4D97-AF65-F5344CB8AC3E}">
        <p14:creationId xmlns:p14="http://schemas.microsoft.com/office/powerpoint/2010/main" val="198778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4466F0F-7BA5-434C-B970-579277E74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8D437A8-D5C6-7B44-BC16-48B1FA963B23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3C32FE8-29B7-47AF-B1E6-343257AC2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078" y="383371"/>
            <a:ext cx="5724370" cy="564023"/>
          </a:xfrm>
        </p:spPr>
        <p:txBody>
          <a:bodyPr anchor="ctr">
            <a:noAutofit/>
          </a:bodyPr>
          <a:lstStyle/>
          <a:p>
            <a:r>
              <a:rPr lang="ru-RU" sz="3600" dirty="0">
                <a:solidFill>
                  <a:srgbClr val="20426C"/>
                </a:solidFill>
              </a:rPr>
              <a:t>Проблемы отрасли в России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2DF3DE8-617B-4D4D-83E3-FEC618FDF264}"/>
              </a:ext>
            </a:extLst>
          </p:cNvPr>
          <p:cNvSpPr txBox="1"/>
          <p:nvPr/>
        </p:nvSpPr>
        <p:spPr>
          <a:xfrm>
            <a:off x="850827" y="1201136"/>
            <a:ext cx="42467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D82949"/>
                </a:solidFill>
                <a:cs typeface="+mj-cs"/>
              </a:rPr>
              <a:t>1. </a:t>
            </a:r>
            <a:r>
              <a:rPr lang="ru-RU" sz="2400" dirty="0">
                <a:solidFill>
                  <a:srgbClr val="20426C"/>
                </a:solidFill>
                <a:cs typeface="+mj-cs"/>
              </a:rPr>
              <a:t>Зависимость от импорта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90% синтетических волокон импортируется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основные поставщики: Китай, Турция, Индия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критическая зависимость оборонной и аэрокосмической отраслей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740D53-D9C9-4875-A4B7-88232CCCF806}"/>
              </a:ext>
            </a:extLst>
          </p:cNvPr>
          <p:cNvSpPr txBox="1"/>
          <p:nvPr/>
        </p:nvSpPr>
        <p:spPr>
          <a:xfrm>
            <a:off x="850827" y="2730630"/>
            <a:ext cx="435361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D82949"/>
                </a:solidFill>
                <a:cs typeface="+mj-cs"/>
              </a:rPr>
              <a:t>2. </a:t>
            </a:r>
            <a:r>
              <a:rPr lang="ru-RU" sz="2400" dirty="0">
                <a:solidFill>
                  <a:srgbClr val="20426C"/>
                </a:solidFill>
                <a:cs typeface="+mj-cs"/>
              </a:rPr>
              <a:t>Ухудшение конкурентоспособности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продукция дороже на 15–20% из-за отсутствия локального производства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Россия занимает малую долю на мировом рынке композитов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E3FAD6-1BCE-4879-B278-088940071F12}"/>
              </a:ext>
            </a:extLst>
          </p:cNvPr>
          <p:cNvSpPr txBox="1"/>
          <p:nvPr/>
        </p:nvSpPr>
        <p:spPr>
          <a:xfrm>
            <a:off x="850827" y="4692669"/>
            <a:ext cx="435361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D82949"/>
                </a:solidFill>
                <a:cs typeface="+mj-cs"/>
              </a:rPr>
              <a:t>3. </a:t>
            </a:r>
            <a:r>
              <a:rPr lang="ru-RU" sz="2400" dirty="0">
                <a:solidFill>
                  <a:srgbClr val="20426C"/>
                </a:solidFill>
                <a:cs typeface="+mj-cs"/>
              </a:rPr>
              <a:t>Угроза национальной безопасности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30% импортных материалов угрожают стабильности оборонных поставок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санкции снижают доступность материалов, ослабляя обороноспособность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9BD3B8A-D53F-4D9F-AC70-EACA6DA115F2}"/>
              </a:ext>
            </a:extLst>
          </p:cNvPr>
          <p:cNvSpPr txBox="1"/>
          <p:nvPr/>
        </p:nvSpPr>
        <p:spPr>
          <a:xfrm>
            <a:off x="6517907" y="1201135"/>
            <a:ext cx="488852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D82949"/>
                </a:solidFill>
                <a:cs typeface="+mj-cs"/>
              </a:rPr>
              <a:t>4. </a:t>
            </a:r>
            <a:r>
              <a:rPr lang="ru-RU" sz="2400" dirty="0">
                <a:solidFill>
                  <a:srgbClr val="20426C"/>
                </a:solidFill>
                <a:cs typeface="+mj-cs"/>
              </a:rPr>
              <a:t>Социально-экономические последствия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прогнозируемое снижение занятости ударит по текстильным регионам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В текстильной отрасли занято 350 тыс., сокращение рабочих мест угрожает социальной стабильности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F693312-037D-4CE5-85BF-391566F7628D}"/>
              </a:ext>
            </a:extLst>
          </p:cNvPr>
          <p:cNvSpPr txBox="1"/>
          <p:nvPr/>
        </p:nvSpPr>
        <p:spPr>
          <a:xfrm>
            <a:off x="6517907" y="2951377"/>
            <a:ext cx="488852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D82949"/>
                </a:solidFill>
                <a:cs typeface="+mj-cs"/>
              </a:rPr>
              <a:t>5. </a:t>
            </a:r>
            <a:r>
              <a:rPr lang="ru-RU" sz="2400" dirty="0">
                <a:solidFill>
                  <a:srgbClr val="20426C"/>
                </a:solidFill>
                <a:cs typeface="+mj-cs"/>
              </a:rPr>
              <a:t>Ограниченные возможности для других отраслей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более 70% стекловолокон импортируется, ограничивая развитие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недостаток местного производства волокон может затормозить развитие ключевых секторов экономики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1D75877-9C06-4FED-B58E-A3E0447E4979}"/>
              </a:ext>
            </a:extLst>
          </p:cNvPr>
          <p:cNvSpPr txBox="1"/>
          <p:nvPr/>
        </p:nvSpPr>
        <p:spPr>
          <a:xfrm>
            <a:off x="6604320" y="4781749"/>
            <a:ext cx="48885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D82949"/>
                </a:solidFill>
                <a:cs typeface="+mj-cs"/>
              </a:rPr>
              <a:t>5. </a:t>
            </a:r>
            <a:r>
              <a:rPr lang="ru-RU" sz="2400" dirty="0">
                <a:solidFill>
                  <a:srgbClr val="20426C"/>
                </a:solidFill>
                <a:cs typeface="+mj-cs"/>
              </a:rPr>
              <a:t>Экологические последствия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отрасль генерирует 5 млн тонн </a:t>
            </a:r>
            <a:r>
              <a:rPr lang="ru-RU" sz="1400" dirty="0" err="1">
                <a:solidFill>
                  <a:srgbClr val="20426C"/>
                </a:solidFill>
                <a:cs typeface="+mj-cs"/>
              </a:rPr>
              <a:t>неразлагаемых</a:t>
            </a:r>
            <a:r>
              <a:rPr lang="ru-RU" sz="1400" dirty="0">
                <a:solidFill>
                  <a:srgbClr val="20426C"/>
                </a:solidFill>
                <a:cs typeface="+mj-cs"/>
              </a:rPr>
              <a:t> отходов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>
                <a:solidFill>
                  <a:srgbClr val="20426C"/>
                </a:solidFill>
                <a:cs typeface="+mj-cs"/>
              </a:rPr>
              <a:t>отсутствие </a:t>
            </a:r>
            <a:r>
              <a:rPr lang="ru-RU" sz="1400" dirty="0" err="1">
                <a:solidFill>
                  <a:srgbClr val="20426C"/>
                </a:solidFill>
                <a:cs typeface="+mj-cs"/>
              </a:rPr>
              <a:t>биоразлагаемых</a:t>
            </a:r>
            <a:r>
              <a:rPr lang="ru-RU" sz="1400" dirty="0">
                <a:solidFill>
                  <a:srgbClr val="20426C"/>
                </a:solidFill>
                <a:cs typeface="+mj-cs"/>
              </a:rPr>
              <a:t> материалов усиливает экологическую нагрузку.</a:t>
            </a:r>
          </a:p>
        </p:txBody>
      </p:sp>
    </p:spTree>
    <p:extLst>
      <p:ext uri="{BB962C8B-B14F-4D97-AF65-F5344CB8AC3E}">
        <p14:creationId xmlns:p14="http://schemas.microsoft.com/office/powerpoint/2010/main" val="161666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4466F0F-7BA5-434C-B970-579277E74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8D437A8-D5C6-7B44-BC16-48B1FA963B23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3C32FE8-29B7-47AF-B1E6-343257AC2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077" y="345664"/>
            <a:ext cx="9245281" cy="681858"/>
          </a:xfrm>
        </p:spPr>
        <p:txBody>
          <a:bodyPr anchor="ctr">
            <a:noAutofit/>
          </a:bodyPr>
          <a:lstStyle/>
          <a:p>
            <a:r>
              <a:rPr lang="ru-RU" sz="3600" dirty="0">
                <a:solidFill>
                  <a:srgbClr val="20426C"/>
                </a:solidFill>
              </a:rPr>
              <a:t>Последние тенденции на рынке волокон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FED4A27-49DE-4205-AC7D-B437EF6B538F}"/>
              </a:ext>
            </a:extLst>
          </p:cNvPr>
          <p:cNvSpPr txBox="1"/>
          <p:nvPr/>
        </p:nvSpPr>
        <p:spPr>
          <a:xfrm>
            <a:off x="380607" y="1391967"/>
            <a:ext cx="44836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D82949"/>
                </a:solidFill>
                <a:cs typeface="+mj-cs"/>
              </a:rPr>
              <a:t>Тенденции регионализации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1A39E4-D5FD-402D-B1A0-F849B0AEFC7C}"/>
              </a:ext>
            </a:extLst>
          </p:cNvPr>
          <p:cNvSpPr txBox="1"/>
          <p:nvPr/>
        </p:nvSpPr>
        <p:spPr>
          <a:xfrm>
            <a:off x="570321" y="2064470"/>
            <a:ext cx="456257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20426C"/>
                </a:solidFill>
                <a:cs typeface="+mj-cs"/>
              </a:rPr>
              <a:t>страны начали уделять повышенное внимание развитию внутренних производств</a:t>
            </a:r>
          </a:p>
          <a:p>
            <a:pPr marL="457200" lvl="2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20426C"/>
                </a:solidFill>
                <a:cs typeface="+mj-cs"/>
              </a:rPr>
              <a:t>Китай, который является крупнейшим производителем волокон в мире, в 2022 году произвел более 70 миллионов тонн волокон, из которых 30% — полиэфирные волокна</a:t>
            </a:r>
          </a:p>
          <a:p>
            <a:pPr marL="457200" lvl="2" indent="-28575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20426C"/>
                </a:solidFill>
                <a:cs typeface="+mj-cs"/>
              </a:rPr>
              <a:t>ЕС наращивает производство экологичных волокон (базальтовое, льняное).Планируется рост производства базальтового волокна на 15% к 2025 году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D74672-FE0B-4114-83AE-67C8588C7B0C}"/>
              </a:ext>
            </a:extLst>
          </p:cNvPr>
          <p:cNvSpPr txBox="1"/>
          <p:nvPr/>
        </p:nvSpPr>
        <p:spPr>
          <a:xfrm>
            <a:off x="6288071" y="1391967"/>
            <a:ext cx="448362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rgbClr val="D82949"/>
                </a:solidFill>
                <a:cs typeface="+mj-cs"/>
              </a:rPr>
              <a:t>Действия стран-лидеров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C17945-1278-4C77-A3F0-F4851FD028FB}"/>
              </a:ext>
            </a:extLst>
          </p:cNvPr>
          <p:cNvSpPr txBox="1"/>
          <p:nvPr/>
        </p:nvSpPr>
        <p:spPr>
          <a:xfrm>
            <a:off x="6096000" y="2141455"/>
            <a:ext cx="576763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0426C"/>
                </a:solidFill>
              </a:rPr>
              <a:t>США и Китай лидируют на рынке химических волокон. США занимают 30% мирового рынка </a:t>
            </a:r>
            <a:r>
              <a:rPr lang="ru-RU" sz="2000" dirty="0" err="1">
                <a:solidFill>
                  <a:srgbClr val="20426C"/>
                </a:solidFill>
              </a:rPr>
              <a:t>арамидных</a:t>
            </a:r>
            <a:r>
              <a:rPr lang="ru-RU" sz="2000" dirty="0">
                <a:solidFill>
                  <a:srgbClr val="20426C"/>
                </a:solidFill>
              </a:rPr>
              <a:t> волокон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0426C"/>
                </a:solidFill>
                <a:cs typeface="+mj-cs"/>
              </a:rPr>
              <a:t>В Китае рынок карбоновых волокон в 2022 году превысил 1 млрд долларов, с прогнозом роста на 20% к 2025 году благодаря инвестициям и локализации производства. 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0426C"/>
                </a:solidFill>
                <a:cs typeface="+mj-cs"/>
              </a:rPr>
              <a:t>Германия и Япония также занимают значительные позиции на рынке, особенно в сегменте углеродных волокон и стекловолокна</a:t>
            </a:r>
          </a:p>
        </p:txBody>
      </p:sp>
    </p:spTree>
    <p:extLst>
      <p:ext uri="{BB962C8B-B14F-4D97-AF65-F5344CB8AC3E}">
        <p14:creationId xmlns:p14="http://schemas.microsoft.com/office/powerpoint/2010/main" val="157127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4466F0F-7BA5-434C-B970-579277E74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8D437A8-D5C6-7B44-BC16-48B1FA963B23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3C32FE8-29B7-47AF-B1E6-343257AC2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078" y="345663"/>
            <a:ext cx="7463616" cy="1426575"/>
          </a:xfrm>
        </p:spPr>
        <p:txBody>
          <a:bodyPr anchor="ctr">
            <a:noAutofit/>
          </a:bodyPr>
          <a:lstStyle/>
          <a:p>
            <a:r>
              <a:rPr lang="ru-RU" sz="3600" dirty="0"/>
              <a:t>Р</a:t>
            </a:r>
            <a:r>
              <a:rPr lang="ru-RU" sz="3600" dirty="0">
                <a:solidFill>
                  <a:srgbClr val="20426C"/>
                </a:solidFill>
              </a:rPr>
              <a:t>ыночные стратегии ключевых игроков на рынке синтетических волокон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C17945-1278-4C77-A3F0-F4851FD028FB}"/>
              </a:ext>
            </a:extLst>
          </p:cNvPr>
          <p:cNvSpPr txBox="1"/>
          <p:nvPr/>
        </p:nvSpPr>
        <p:spPr>
          <a:xfrm>
            <a:off x="355499" y="2775259"/>
            <a:ext cx="408452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en-US" sz="2000" dirty="0" err="1">
                <a:solidFill>
                  <a:srgbClr val="20426C"/>
                </a:solidFill>
              </a:rPr>
              <a:t>Lenzing</a:t>
            </a:r>
            <a:r>
              <a:rPr lang="en-US" sz="2000" dirty="0">
                <a:solidFill>
                  <a:srgbClr val="20426C"/>
                </a:solidFill>
              </a:rPr>
              <a:t> AG, Toyobo Co. Ltd</a:t>
            </a:r>
            <a:endParaRPr lang="ru-RU" sz="2000" dirty="0">
              <a:solidFill>
                <a:srgbClr val="20426C"/>
              </a:solidFill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426C"/>
                </a:solidFill>
              </a:rPr>
              <a:t>Bombay Dyeing Inc.</a:t>
            </a:r>
            <a:endParaRPr lang="ru-RU" sz="2000" dirty="0">
              <a:solidFill>
                <a:srgbClr val="20426C"/>
              </a:solidFill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426C"/>
                </a:solidFill>
              </a:rPr>
              <a:t>Reliance Industries Limited</a:t>
            </a:r>
            <a:endParaRPr lang="ru-RU" sz="2000" dirty="0">
              <a:solidFill>
                <a:srgbClr val="20426C"/>
              </a:solidFill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426C"/>
                </a:solidFill>
              </a:rPr>
              <a:t> Toray Chemical Korea, Inc.</a:t>
            </a:r>
            <a:endParaRPr lang="ru-RU" sz="2000" dirty="0">
              <a:solidFill>
                <a:srgbClr val="20426C"/>
              </a:solidFill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426C"/>
                </a:solidFill>
              </a:rPr>
              <a:t>TEIJIN LIMITED</a:t>
            </a:r>
            <a:endParaRPr lang="ru-RU" sz="2000" dirty="0">
              <a:solidFill>
                <a:srgbClr val="20426C"/>
              </a:solidFill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426C"/>
                </a:solidFill>
              </a:rPr>
              <a:t>China Petrochemical Corporation </a:t>
            </a:r>
            <a:endParaRPr lang="ru-RU" sz="2000" dirty="0">
              <a:solidFill>
                <a:srgbClr val="20426C"/>
              </a:solidFill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426C"/>
                </a:solidFill>
              </a:rPr>
              <a:t>Mitsubishi Chemical Corporation</a:t>
            </a:r>
            <a:endParaRPr lang="ru-RU" sz="2000" dirty="0">
              <a:solidFill>
                <a:srgbClr val="20426C"/>
              </a:solidFill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426C"/>
                </a:solidFill>
              </a:rPr>
              <a:t>DuPont </a:t>
            </a:r>
            <a:endParaRPr lang="ru-RU" sz="2000" dirty="0">
              <a:solidFill>
                <a:srgbClr val="20426C"/>
              </a:solidFill>
            </a:endParaRPr>
          </a:p>
          <a:p>
            <a:pPr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20426C"/>
                </a:solidFill>
              </a:rPr>
              <a:t>Indorama Corporation</a:t>
            </a:r>
            <a:endParaRPr lang="ru-RU" sz="2000" dirty="0">
              <a:solidFill>
                <a:srgbClr val="20426C"/>
              </a:solidFill>
              <a:cs typeface="+mj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0DA47C2-2703-407D-9523-0C1CEF433EB4}"/>
              </a:ext>
            </a:extLst>
          </p:cNvPr>
          <p:cNvSpPr txBox="1"/>
          <p:nvPr/>
        </p:nvSpPr>
        <p:spPr>
          <a:xfrm>
            <a:off x="531436" y="2061270"/>
            <a:ext cx="29989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D82949"/>
                </a:solidFill>
              </a:rPr>
              <a:t>Ключевые игроки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7BE479-34FC-4510-BA50-4C322946F8AE}"/>
              </a:ext>
            </a:extLst>
          </p:cNvPr>
          <p:cNvSpPr txBox="1"/>
          <p:nvPr/>
        </p:nvSpPr>
        <p:spPr>
          <a:xfrm>
            <a:off x="7159856" y="2061269"/>
            <a:ext cx="300361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D82949"/>
                </a:solidFill>
              </a:rPr>
              <a:t>Рыночные стратегии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6D1477-E91E-4A0B-9722-3A64CE4D82FE}"/>
              </a:ext>
            </a:extLst>
          </p:cNvPr>
          <p:cNvSpPr txBox="1"/>
          <p:nvPr/>
        </p:nvSpPr>
        <p:spPr>
          <a:xfrm>
            <a:off x="5085762" y="2559783"/>
            <a:ext cx="644710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0426C"/>
                </a:solidFill>
                <a:cs typeface="+mj-cs"/>
              </a:rPr>
              <a:t>значительное увеличение инвестиций в исследования и разработки (R&amp;D)</a:t>
            </a:r>
          </a:p>
          <a:p>
            <a:pPr marL="51435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20426C"/>
                </a:solidFill>
                <a:cs typeface="+mj-cs"/>
              </a:rPr>
              <a:t>компания DuPont, один из мировых лидеров на рынке </a:t>
            </a:r>
            <a:r>
              <a:rPr lang="ru-RU" sz="1600" dirty="0" err="1">
                <a:solidFill>
                  <a:srgbClr val="20426C"/>
                </a:solidFill>
                <a:cs typeface="+mj-cs"/>
              </a:rPr>
              <a:t>арамидных</a:t>
            </a:r>
            <a:r>
              <a:rPr lang="ru-RU" sz="1600" dirty="0">
                <a:solidFill>
                  <a:srgbClr val="20426C"/>
                </a:solidFill>
                <a:cs typeface="+mj-cs"/>
              </a:rPr>
              <a:t> волокон, ежегодно направляет на R&amp;D около 6% от своего общего дохода, что в 2022 году составило более 1 миллиарда долларов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0426C"/>
                </a:solidFill>
                <a:cs typeface="+mj-cs"/>
              </a:rPr>
              <a:t>расширение производственных мощностей и оптимизация логистических цепочек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ru-RU" sz="1600" dirty="0">
                <a:solidFill>
                  <a:srgbClr val="20426C"/>
                </a:solidFill>
                <a:cs typeface="+mj-cs"/>
              </a:rPr>
              <a:t>компания BASF, один из крупнейших производителей полиамидных и полиэфирных волокон, в 2023 году увеличила свои производственные мощности на 15%, открыв новые заводы в Азии и Северной Америке</a:t>
            </a:r>
          </a:p>
          <a:p>
            <a:pPr indent="-285750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rgbClr val="20426C"/>
                </a:solidFill>
                <a:cs typeface="+mj-cs"/>
              </a:rPr>
              <a:t>слияния и поглощения</a:t>
            </a:r>
          </a:p>
        </p:txBody>
      </p:sp>
    </p:spTree>
    <p:extLst>
      <p:ext uri="{BB962C8B-B14F-4D97-AF65-F5344CB8AC3E}">
        <p14:creationId xmlns:p14="http://schemas.microsoft.com/office/powerpoint/2010/main" val="3435764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4466F0F-7BA5-434C-B970-579277E74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8D437A8-D5C6-7B44-BC16-48B1FA963B23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3C32FE8-29B7-47AF-B1E6-343257AC2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1078" y="345663"/>
            <a:ext cx="7463616" cy="997657"/>
          </a:xfrm>
        </p:spPr>
        <p:txBody>
          <a:bodyPr anchor="ctr">
            <a:noAutofit/>
          </a:bodyPr>
          <a:lstStyle/>
          <a:p>
            <a:r>
              <a:rPr lang="ru-RU" sz="3600" dirty="0"/>
              <a:t>Влияние санкций на рынок химических волокон</a:t>
            </a:r>
            <a:endParaRPr lang="ru-RU" sz="3600" dirty="0">
              <a:solidFill>
                <a:srgbClr val="20426C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B635A1-2A3A-47A0-8235-C74C8AE36C46}"/>
              </a:ext>
            </a:extLst>
          </p:cNvPr>
          <p:cNvSpPr txBox="1"/>
          <p:nvPr/>
        </p:nvSpPr>
        <p:spPr>
          <a:xfrm>
            <a:off x="895859" y="1577313"/>
            <a:ext cx="3220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426C"/>
                </a:solidFill>
                <a:cs typeface="+mj-cs"/>
              </a:rPr>
              <a:t>Ограничение доступа к передовым технологиям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A0BF9F71-25EF-42A9-8B4D-3E7A1F6D81DD}"/>
              </a:ext>
            </a:extLst>
          </p:cNvPr>
          <p:cNvCxnSpPr>
            <a:cxnSpLocks/>
          </p:cNvCxnSpPr>
          <p:nvPr/>
        </p:nvCxnSpPr>
        <p:spPr>
          <a:xfrm>
            <a:off x="4579496" y="1905448"/>
            <a:ext cx="447774" cy="0"/>
          </a:xfrm>
          <a:prstGeom prst="straightConnector1">
            <a:avLst/>
          </a:prstGeom>
          <a:ln w="76200">
            <a:solidFill>
              <a:srgbClr val="D829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C025D6F-221A-4668-9079-DB8DA8A78A79}"/>
              </a:ext>
            </a:extLst>
          </p:cNvPr>
          <p:cNvSpPr txBox="1"/>
          <p:nvPr/>
        </p:nvSpPr>
        <p:spPr>
          <a:xfrm>
            <a:off x="5753072" y="1551505"/>
            <a:ext cx="396324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426C"/>
                </a:solidFill>
                <a:cs typeface="+mj-cs"/>
              </a:rPr>
              <a:t>Дефицит карбоновых волокон из ЕС и США увеличил затраты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F07526F-0E91-4004-99DE-00E01C6847BA}"/>
              </a:ext>
            </a:extLst>
          </p:cNvPr>
          <p:cNvSpPr txBox="1"/>
          <p:nvPr/>
        </p:nvSpPr>
        <p:spPr>
          <a:xfrm>
            <a:off x="895859" y="2473157"/>
            <a:ext cx="3220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426C"/>
                </a:solidFill>
                <a:cs typeface="+mj-cs"/>
              </a:rPr>
              <a:t>Нарушение глобальных цепочек поставок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272720-207F-457C-8A05-B936CB8DD37A}"/>
              </a:ext>
            </a:extLst>
          </p:cNvPr>
          <p:cNvSpPr txBox="1"/>
          <p:nvPr/>
        </p:nvSpPr>
        <p:spPr>
          <a:xfrm>
            <a:off x="5796984" y="2486198"/>
            <a:ext cx="463483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426C"/>
                </a:solidFill>
                <a:cs typeface="+mj-cs"/>
              </a:rPr>
              <a:t>Санкции вызвали задержки в поставках полиамидных и полиэфирных волокон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86BA274-E494-4AD1-8B24-1AFEE11A524B}"/>
              </a:ext>
            </a:extLst>
          </p:cNvPr>
          <p:cNvSpPr txBox="1"/>
          <p:nvPr/>
        </p:nvSpPr>
        <p:spPr>
          <a:xfrm>
            <a:off x="895859" y="3320237"/>
            <a:ext cx="3220432" cy="779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</a:pPr>
            <a:r>
              <a:rPr lang="ru-RU" sz="2000" dirty="0">
                <a:solidFill>
                  <a:srgbClr val="20426C"/>
                </a:solidFill>
                <a:cs typeface="+mj-cs"/>
              </a:rPr>
              <a:t>Импортозамещение и локализация производства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F8DF71-0684-4F96-91A7-BA1EA12824BF}"/>
              </a:ext>
            </a:extLst>
          </p:cNvPr>
          <p:cNvSpPr txBox="1"/>
          <p:nvPr/>
        </p:nvSpPr>
        <p:spPr>
          <a:xfrm>
            <a:off x="895859" y="4336253"/>
            <a:ext cx="3220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426C"/>
                </a:solidFill>
                <a:cs typeface="+mj-cs"/>
              </a:rPr>
              <a:t>Удорожание материалов и повышение себестоимости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66B5D6-AC8B-4C2F-BFB2-55F95EE72A25}"/>
              </a:ext>
            </a:extLst>
          </p:cNvPr>
          <p:cNvSpPr txBox="1"/>
          <p:nvPr/>
        </p:nvSpPr>
        <p:spPr>
          <a:xfrm>
            <a:off x="5796984" y="3320237"/>
            <a:ext cx="410789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426C"/>
                </a:solidFill>
                <a:cs typeface="+mj-cs"/>
              </a:rPr>
              <a:t>В России растет производство углеродных и базальтовых волокон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C89C712-6C9C-4FD8-811D-48E2676D916D}"/>
              </a:ext>
            </a:extLst>
          </p:cNvPr>
          <p:cNvSpPr txBox="1"/>
          <p:nvPr/>
        </p:nvSpPr>
        <p:spPr>
          <a:xfrm>
            <a:off x="5796984" y="4430690"/>
            <a:ext cx="47226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426C"/>
                </a:solidFill>
                <a:cs typeface="+mj-cs"/>
              </a:rPr>
              <a:t>Логистические сбои и санкции повысили себестоимость продукции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F575F4F-E3C7-4133-9BBC-23D84F27A585}"/>
              </a:ext>
            </a:extLst>
          </p:cNvPr>
          <p:cNvSpPr txBox="1"/>
          <p:nvPr/>
        </p:nvSpPr>
        <p:spPr>
          <a:xfrm>
            <a:off x="802323" y="5370662"/>
            <a:ext cx="34075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426C"/>
                </a:solidFill>
                <a:cs typeface="+mj-cs"/>
              </a:rPr>
              <a:t>Снижение объемов экспорта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459CBE9-57CE-4E2A-B70B-D717D5C7C8F0}"/>
              </a:ext>
            </a:extLst>
          </p:cNvPr>
          <p:cNvSpPr txBox="1"/>
          <p:nvPr/>
        </p:nvSpPr>
        <p:spPr>
          <a:xfrm>
            <a:off x="5796984" y="5264729"/>
            <a:ext cx="47226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20426C"/>
                </a:solidFill>
                <a:cs typeface="+mj-cs"/>
              </a:rPr>
              <a:t>Экспорт переориентирован на Китай, Индию и Юго-Восточную Азию</a:t>
            </a:r>
          </a:p>
        </p:txBody>
      </p:sp>
      <p:cxnSp>
        <p:nvCxnSpPr>
          <p:cNvPr id="27" name="Прямая со стрелкой 26">
            <a:extLst>
              <a:ext uri="{FF2B5EF4-FFF2-40B4-BE49-F238E27FC236}">
                <a16:creationId xmlns:a16="http://schemas.microsoft.com/office/drawing/2014/main" id="{FC593859-1554-49D2-96EC-8EA9F754E36F}"/>
              </a:ext>
            </a:extLst>
          </p:cNvPr>
          <p:cNvCxnSpPr>
            <a:cxnSpLocks/>
          </p:cNvCxnSpPr>
          <p:nvPr/>
        </p:nvCxnSpPr>
        <p:spPr>
          <a:xfrm>
            <a:off x="4579496" y="2746182"/>
            <a:ext cx="447774" cy="0"/>
          </a:xfrm>
          <a:prstGeom prst="straightConnector1">
            <a:avLst/>
          </a:prstGeom>
          <a:ln w="76200">
            <a:solidFill>
              <a:srgbClr val="D829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>
            <a:extLst>
              <a:ext uri="{FF2B5EF4-FFF2-40B4-BE49-F238E27FC236}">
                <a16:creationId xmlns:a16="http://schemas.microsoft.com/office/drawing/2014/main" id="{DB78661E-F585-4FEA-93B6-4720174A3427}"/>
              </a:ext>
            </a:extLst>
          </p:cNvPr>
          <p:cNvCxnSpPr>
            <a:cxnSpLocks/>
          </p:cNvCxnSpPr>
          <p:nvPr/>
        </p:nvCxnSpPr>
        <p:spPr>
          <a:xfrm>
            <a:off x="4579496" y="3716865"/>
            <a:ext cx="447774" cy="0"/>
          </a:xfrm>
          <a:prstGeom prst="straightConnector1">
            <a:avLst/>
          </a:prstGeom>
          <a:ln w="76200">
            <a:solidFill>
              <a:srgbClr val="D829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>
            <a:extLst>
              <a:ext uri="{FF2B5EF4-FFF2-40B4-BE49-F238E27FC236}">
                <a16:creationId xmlns:a16="http://schemas.microsoft.com/office/drawing/2014/main" id="{CB320805-F3E1-43C0-A903-30F30A8E5CF4}"/>
              </a:ext>
            </a:extLst>
          </p:cNvPr>
          <p:cNvCxnSpPr>
            <a:cxnSpLocks/>
          </p:cNvCxnSpPr>
          <p:nvPr/>
        </p:nvCxnSpPr>
        <p:spPr>
          <a:xfrm>
            <a:off x="4644072" y="4690196"/>
            <a:ext cx="447774" cy="0"/>
          </a:xfrm>
          <a:prstGeom prst="straightConnector1">
            <a:avLst/>
          </a:prstGeom>
          <a:ln w="76200">
            <a:solidFill>
              <a:srgbClr val="D829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>
            <a:extLst>
              <a:ext uri="{FF2B5EF4-FFF2-40B4-BE49-F238E27FC236}">
                <a16:creationId xmlns:a16="http://schemas.microsoft.com/office/drawing/2014/main" id="{4DD0F991-EC62-4ECE-80FF-D540B9A53CA0}"/>
              </a:ext>
            </a:extLst>
          </p:cNvPr>
          <p:cNvCxnSpPr>
            <a:cxnSpLocks/>
          </p:cNvCxnSpPr>
          <p:nvPr/>
        </p:nvCxnSpPr>
        <p:spPr>
          <a:xfrm>
            <a:off x="4609401" y="5572457"/>
            <a:ext cx="447774" cy="0"/>
          </a:xfrm>
          <a:prstGeom prst="straightConnector1">
            <a:avLst/>
          </a:prstGeom>
          <a:ln w="76200">
            <a:solidFill>
              <a:srgbClr val="D8294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479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4466F0F-7BA5-434C-B970-579277E74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8D437A8-D5C6-7B44-BC16-48B1FA963B23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3C32FE8-29B7-47AF-B1E6-343257AC2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074" y="345663"/>
            <a:ext cx="8847091" cy="1441808"/>
          </a:xfrm>
        </p:spPr>
        <p:txBody>
          <a:bodyPr anchor="ctr">
            <a:noAutofit/>
          </a:bodyPr>
          <a:lstStyle/>
          <a:p>
            <a:r>
              <a:rPr lang="ru-RU" sz="3600" dirty="0"/>
              <a:t>Стратегия России по развитию собственного производства волокон для внутреннего и мирового рынка</a:t>
            </a:r>
            <a:endParaRPr lang="ru-RU" sz="3600" dirty="0">
              <a:solidFill>
                <a:srgbClr val="20426C"/>
              </a:solidFill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DDCF3375-AB0B-4C9F-A73E-3A3520E72F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328617"/>
              </p:ext>
            </p:extLst>
          </p:nvPr>
        </p:nvGraphicFramePr>
        <p:xfrm>
          <a:off x="1201979" y="2120169"/>
          <a:ext cx="9788041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390">
                  <a:extLst>
                    <a:ext uri="{9D8B030D-6E8A-4147-A177-3AD203B41FA5}">
                      <a16:colId xmlns:a16="http://schemas.microsoft.com/office/drawing/2014/main" val="3451145139"/>
                    </a:ext>
                  </a:extLst>
                </a:gridCol>
                <a:gridCol w="6240651">
                  <a:extLst>
                    <a:ext uri="{9D8B030D-6E8A-4147-A177-3AD203B41FA5}">
                      <a16:colId xmlns:a16="http://schemas.microsoft.com/office/drawing/2014/main" val="34291133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Направление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42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+mn-lt"/>
                        </a:rPr>
                        <a:t>Краткое описание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042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74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>
                          <a:solidFill>
                            <a:srgbClr val="20426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Импортозамещение и развитие внутреннего производства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rgbClr val="20426C"/>
                          </a:solidFill>
                          <a:latin typeface="+mn-lt"/>
                        </a:rPr>
                        <a:t>Увеличение производства углеродных волокон в России на 15% в 2023 году, прогноз роста на 20% ежегодно до 2030 года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87562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kern="1200" dirty="0">
                          <a:solidFill>
                            <a:srgbClr val="20426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Ориентация на внутренний спрос</a:t>
                      </a:r>
                      <a:endParaRPr lang="ru-RU" sz="2000" b="0" dirty="0">
                        <a:solidFill>
                          <a:srgbClr val="20426C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rgbClr val="20426C"/>
                          </a:solidFill>
                          <a:latin typeface="+mn-lt"/>
                        </a:rPr>
                        <a:t>Развитие производства для снижения зависимости от импорта материалов из Китая и других стран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183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>
                          <a:solidFill>
                            <a:srgbClr val="20426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Развитие экспортного потенциала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rgbClr val="20426C"/>
                          </a:solidFill>
                          <a:latin typeface="+mn-lt"/>
                        </a:rPr>
                        <a:t>В 2022 году объем рынка синтетических волокон составил $3,5 млрд, прогноз роста до $5 млрд к 2025 году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4759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kern="1200" dirty="0">
                          <a:solidFill>
                            <a:srgbClr val="20426C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Научные исследования и разработка новых технологий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rgbClr val="20426C"/>
                          </a:solidFill>
                          <a:latin typeface="+mn-lt"/>
                        </a:rPr>
                        <a:t>В 2023 году выделено более 10 млрд рублей на R&amp;D в области материаловедения и создания новых волокон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3730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916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4466F0F-7BA5-434C-B970-579277E74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8D437A8-D5C6-7B44-BC16-48B1FA963B23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3C32FE8-29B7-47AF-B1E6-343257AC2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074" y="345663"/>
            <a:ext cx="8847091" cy="827042"/>
          </a:xfrm>
        </p:spPr>
        <p:txBody>
          <a:bodyPr anchor="ctr">
            <a:noAutofit/>
          </a:bodyPr>
          <a:lstStyle/>
          <a:p>
            <a:r>
              <a:rPr lang="ru-RU" sz="3600" dirty="0"/>
              <a:t>Объём и структура мирового рынка технического волокна в 2023 году</a:t>
            </a:r>
            <a:endParaRPr lang="ru-RU" sz="3600" dirty="0">
              <a:solidFill>
                <a:srgbClr val="20426C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A8DD061-5186-4066-A741-BCD5A4115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295653"/>
              </p:ext>
            </p:extLst>
          </p:nvPr>
        </p:nvGraphicFramePr>
        <p:xfrm>
          <a:off x="702592" y="1596057"/>
          <a:ext cx="10513015" cy="44627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2734">
                  <a:extLst>
                    <a:ext uri="{9D8B030D-6E8A-4147-A177-3AD203B41FA5}">
                      <a16:colId xmlns:a16="http://schemas.microsoft.com/office/drawing/2014/main" val="3283176568"/>
                    </a:ext>
                  </a:extLst>
                </a:gridCol>
                <a:gridCol w="4162036">
                  <a:extLst>
                    <a:ext uri="{9D8B030D-6E8A-4147-A177-3AD203B41FA5}">
                      <a16:colId xmlns:a16="http://schemas.microsoft.com/office/drawing/2014/main" val="4037176900"/>
                    </a:ext>
                  </a:extLst>
                </a:gridCol>
                <a:gridCol w="2275515">
                  <a:extLst>
                    <a:ext uri="{9D8B030D-6E8A-4147-A177-3AD203B41FA5}">
                      <a16:colId xmlns:a16="http://schemas.microsoft.com/office/drawing/2014/main" val="4220216702"/>
                    </a:ext>
                  </a:extLst>
                </a:gridCol>
                <a:gridCol w="1752730">
                  <a:extLst>
                    <a:ext uri="{9D8B030D-6E8A-4147-A177-3AD203B41FA5}">
                      <a16:colId xmlns:a16="http://schemas.microsoft.com/office/drawing/2014/main" val="2358622191"/>
                    </a:ext>
                  </a:extLst>
                </a:gridCol>
              </a:tblGrid>
              <a:tr h="486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Вид технического волокна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Применение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Иностранные производители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Объем рынка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(млрд </a:t>
                      </a:r>
                      <a:r>
                        <a:rPr lang="ru-RU" sz="1400" kern="100" dirty="0" err="1">
                          <a:effectLst/>
                        </a:rPr>
                        <a:t>долл</a:t>
                      </a:r>
                      <a:r>
                        <a:rPr lang="ru-RU" sz="1400" kern="100" dirty="0">
                          <a:effectLst/>
                        </a:rPr>
                        <a:t>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84654"/>
                  </a:ext>
                </a:extLst>
              </a:tr>
              <a:tr h="4868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 err="1">
                          <a:effectLst/>
                        </a:rPr>
                        <a:t>Арамидное</a:t>
                      </a:r>
                      <a:r>
                        <a:rPr lang="ru-RU" sz="1400" kern="100" dirty="0">
                          <a:effectLst/>
                        </a:rPr>
                        <a:t> волокно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Бронежилеты, каски, защитная одежда, авиация, автомобилестроение, строительство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DuPont (США), </a:t>
                      </a:r>
                      <a:r>
                        <a:rPr lang="ru-RU" sz="1400" kern="100" dirty="0" err="1">
                          <a:effectLst/>
                        </a:rPr>
                        <a:t>Teijin</a:t>
                      </a:r>
                      <a:r>
                        <a:rPr lang="ru-RU" sz="1400" kern="100" dirty="0">
                          <a:effectLst/>
                        </a:rPr>
                        <a:t> (Япония)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effectLst/>
                        </a:rPr>
                        <a:t>11.5</a:t>
                      </a:r>
                      <a:endParaRPr lang="ru-RU" sz="20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099332"/>
                  </a:ext>
                </a:extLst>
              </a:tr>
              <a:tr h="610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Карбоновое (углеродное)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волокно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Аэрокосмическая промышленность, автомобилестроение, судостроение, спортивная индустрия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Toray Industries (</a:t>
                      </a:r>
                      <a:r>
                        <a:rPr lang="ru-RU" sz="1400" kern="100" dirty="0">
                          <a:effectLst/>
                        </a:rPr>
                        <a:t>Япония</a:t>
                      </a:r>
                      <a:r>
                        <a:rPr lang="en-US" sz="1400" kern="100" dirty="0">
                          <a:effectLst/>
                        </a:rPr>
                        <a:t>), Hexcel (</a:t>
                      </a:r>
                      <a:r>
                        <a:rPr lang="ru-RU" sz="1400" kern="100" dirty="0">
                          <a:effectLst/>
                        </a:rPr>
                        <a:t>США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effectLst/>
                        </a:rPr>
                        <a:t>6.0</a:t>
                      </a:r>
                      <a:endParaRPr lang="ru-RU" sz="20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76906"/>
                  </a:ext>
                </a:extLst>
              </a:tr>
              <a:tr h="610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Стекловолокно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Строительство, автомобилестроение, судостроение, спортинвентарь, изоляционные материалы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Owens Corning (</a:t>
                      </a:r>
                      <a:r>
                        <a:rPr lang="ru-RU" sz="1400" kern="100" dirty="0">
                          <a:effectLst/>
                        </a:rPr>
                        <a:t>США</a:t>
                      </a:r>
                      <a:r>
                        <a:rPr lang="en-US" sz="1400" kern="100" dirty="0">
                          <a:effectLst/>
                        </a:rPr>
                        <a:t>), Johns Manville (</a:t>
                      </a:r>
                      <a:r>
                        <a:rPr lang="ru-RU" sz="1400" kern="100" dirty="0">
                          <a:effectLst/>
                        </a:rPr>
                        <a:t>США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effectLst/>
                        </a:rPr>
                        <a:t>9.8</a:t>
                      </a:r>
                      <a:endParaRPr lang="ru-RU" sz="20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40434"/>
                  </a:ext>
                </a:extLst>
              </a:tr>
              <a:tr h="610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Полиэфирное волокно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Текстильная промышленность, ремни безопасности, подушки безопасности, фильтры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effectLst/>
                        </a:rPr>
                        <a:t>Indorama Ventures (</a:t>
                      </a:r>
                      <a:r>
                        <a:rPr lang="ru-RU" sz="1400" kern="100" dirty="0">
                          <a:effectLst/>
                        </a:rPr>
                        <a:t>Таиланд</a:t>
                      </a:r>
                      <a:r>
                        <a:rPr lang="en-US" sz="1400" kern="100" dirty="0">
                          <a:effectLst/>
                        </a:rPr>
                        <a:t>), </a:t>
                      </a:r>
                      <a:r>
                        <a:rPr lang="en-US" sz="1400" kern="100" dirty="0" err="1">
                          <a:effectLst/>
                        </a:rPr>
                        <a:t>Trevira</a:t>
                      </a:r>
                      <a:r>
                        <a:rPr lang="en-US" sz="1400" kern="100" dirty="0">
                          <a:effectLst/>
                        </a:rPr>
                        <a:t> (</a:t>
                      </a:r>
                      <a:r>
                        <a:rPr lang="ru-RU" sz="1400" kern="100" dirty="0">
                          <a:effectLst/>
                        </a:rPr>
                        <a:t>Германия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effectLst/>
                        </a:rPr>
                        <a:t>35.0</a:t>
                      </a:r>
                      <a:endParaRPr lang="ru-RU" sz="20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826303"/>
                  </a:ext>
                </a:extLst>
              </a:tr>
              <a:tr h="36314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Полиамидное волокно (Нейлон)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effectLst/>
                        </a:rPr>
                        <a:t>Текстиль, тросы, канаты, ремни безопасности, шины</a:t>
                      </a:r>
                      <a:endParaRPr lang="ru-RU" sz="1400" kern="10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BASF (Германия), DuPont (США)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effectLst/>
                        </a:rPr>
                        <a:t>20.0</a:t>
                      </a:r>
                      <a:endParaRPr lang="ru-RU" sz="20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362501"/>
                  </a:ext>
                </a:extLst>
              </a:tr>
              <a:tr h="4868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Полипропиленовое волокно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effectLst/>
                        </a:rPr>
                        <a:t>Геотекстиль, дорожное строительство, фильтры, упаковочные материалы</a:t>
                      </a:r>
                      <a:endParaRPr lang="ru-RU" sz="1400" kern="10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 err="1">
                          <a:effectLst/>
                        </a:rPr>
                        <a:t>LyondellBasell</a:t>
                      </a:r>
                      <a:r>
                        <a:rPr lang="ru-RU" sz="1400" kern="100" dirty="0">
                          <a:effectLst/>
                        </a:rPr>
                        <a:t> (Нидерланды), </a:t>
                      </a:r>
                      <a:r>
                        <a:rPr lang="ru-RU" sz="1400" kern="100" dirty="0" err="1">
                          <a:effectLst/>
                        </a:rPr>
                        <a:t>Borealis</a:t>
                      </a:r>
                      <a:r>
                        <a:rPr lang="ru-RU" sz="1400" kern="100" dirty="0">
                          <a:effectLst/>
                        </a:rPr>
                        <a:t> (Австрия)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effectLst/>
                        </a:rPr>
                        <a:t>78.0</a:t>
                      </a:r>
                      <a:endParaRPr lang="ru-RU" sz="20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919758"/>
                  </a:ext>
                </a:extLst>
              </a:tr>
              <a:tr h="4868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Вискозное волокно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effectLst/>
                        </a:rPr>
                        <a:t>Одежда, текстиль, медицинские изделия, бинты, марля</a:t>
                      </a:r>
                      <a:endParaRPr lang="ru-RU" sz="1400" kern="10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 err="1">
                          <a:effectLst/>
                        </a:rPr>
                        <a:t>Lenzing</a:t>
                      </a:r>
                      <a:r>
                        <a:rPr lang="en-US" sz="1400" kern="100" dirty="0">
                          <a:effectLst/>
                        </a:rPr>
                        <a:t> AG (</a:t>
                      </a:r>
                      <a:r>
                        <a:rPr lang="ru-RU" sz="1400" kern="100" dirty="0">
                          <a:effectLst/>
                        </a:rPr>
                        <a:t>Австрия</a:t>
                      </a:r>
                      <a:r>
                        <a:rPr lang="en-US" sz="1400" kern="100" dirty="0">
                          <a:effectLst/>
                        </a:rPr>
                        <a:t>), Aditya Birla Group (</a:t>
                      </a:r>
                      <a:r>
                        <a:rPr lang="ru-RU" sz="1400" kern="100" dirty="0">
                          <a:effectLst/>
                        </a:rPr>
                        <a:t>Индия</a:t>
                      </a:r>
                      <a:r>
                        <a:rPr lang="en-US" sz="1400" kern="100" dirty="0">
                          <a:effectLst/>
                        </a:rPr>
                        <a:t>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effectLst/>
                        </a:rPr>
                        <a:t>13.0</a:t>
                      </a:r>
                      <a:endParaRPr lang="ru-RU" sz="20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378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60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54466F0F-7BA5-434C-B970-579277E740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8D437A8-D5C6-7B44-BC16-48B1FA963B23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B3C32FE8-29B7-47AF-B1E6-343257AC23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074" y="345663"/>
            <a:ext cx="8847091" cy="827042"/>
          </a:xfrm>
        </p:spPr>
        <p:txBody>
          <a:bodyPr anchor="ctr">
            <a:noAutofit/>
          </a:bodyPr>
          <a:lstStyle/>
          <a:p>
            <a:r>
              <a:rPr lang="ru-RU" sz="3600" dirty="0"/>
              <a:t>Объём и структура мирового рынка технического волокна в 2023 году</a:t>
            </a:r>
            <a:endParaRPr lang="ru-RU" sz="3600" dirty="0">
              <a:solidFill>
                <a:srgbClr val="20426C"/>
              </a:solidFill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3A8DD061-5186-4066-A741-BCD5A41159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021955"/>
              </p:ext>
            </p:extLst>
          </p:nvPr>
        </p:nvGraphicFramePr>
        <p:xfrm>
          <a:off x="702592" y="1596057"/>
          <a:ext cx="10513015" cy="4459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2734">
                  <a:extLst>
                    <a:ext uri="{9D8B030D-6E8A-4147-A177-3AD203B41FA5}">
                      <a16:colId xmlns:a16="http://schemas.microsoft.com/office/drawing/2014/main" val="3283176568"/>
                    </a:ext>
                  </a:extLst>
                </a:gridCol>
                <a:gridCol w="4162036">
                  <a:extLst>
                    <a:ext uri="{9D8B030D-6E8A-4147-A177-3AD203B41FA5}">
                      <a16:colId xmlns:a16="http://schemas.microsoft.com/office/drawing/2014/main" val="4037176900"/>
                    </a:ext>
                  </a:extLst>
                </a:gridCol>
                <a:gridCol w="2275515">
                  <a:extLst>
                    <a:ext uri="{9D8B030D-6E8A-4147-A177-3AD203B41FA5}">
                      <a16:colId xmlns:a16="http://schemas.microsoft.com/office/drawing/2014/main" val="4220216702"/>
                    </a:ext>
                  </a:extLst>
                </a:gridCol>
                <a:gridCol w="1752730">
                  <a:extLst>
                    <a:ext uri="{9D8B030D-6E8A-4147-A177-3AD203B41FA5}">
                      <a16:colId xmlns:a16="http://schemas.microsoft.com/office/drawing/2014/main" val="2358622191"/>
                    </a:ext>
                  </a:extLst>
                </a:gridCol>
              </a:tblGrid>
              <a:tr h="486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Вид технического волокна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Применение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Иностранные производители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Объем рынка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effectLst/>
                        </a:rPr>
                        <a:t>(млрд </a:t>
                      </a:r>
                      <a:r>
                        <a:rPr lang="ru-RU" sz="1400" kern="100" dirty="0" err="1">
                          <a:effectLst/>
                        </a:rPr>
                        <a:t>долл</a:t>
                      </a:r>
                      <a:r>
                        <a:rPr lang="ru-RU" sz="1400" kern="100" dirty="0">
                          <a:effectLst/>
                        </a:rPr>
                        <a:t>)</a:t>
                      </a:r>
                      <a:endParaRPr lang="ru-RU" sz="1400" kern="100" dirty="0">
                        <a:effectLst/>
                        <a:latin typeface="Aptos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34564" marR="3456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584654"/>
                  </a:ext>
                </a:extLst>
              </a:tr>
              <a:tr h="4868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Полиэтиленовое волокно (</a:t>
                      </a:r>
                      <a:r>
                        <a:rPr lang="ru-RU" sz="1400" b="1" kern="1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Dyneema</a:t>
                      </a:r>
                      <a:r>
                        <a:rPr lang="ru-RU" sz="14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Spectra)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Канаты, защитная одежда, бронежилеты, рыболовные сети</a:t>
                      </a:r>
                      <a:endParaRPr lang="ru-RU" sz="12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DSM (Нидерланды), Honeywell (США)</a:t>
                      </a:r>
                      <a:endParaRPr lang="ru-RU" sz="1200" kern="10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ru-RU" sz="20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099332"/>
                  </a:ext>
                </a:extLst>
              </a:tr>
              <a:tr h="6104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Базальтовое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волокно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Армирование бетона, судостроение, автомобили, огнестойкие материалы</a:t>
                      </a:r>
                      <a:endParaRPr lang="ru-RU" sz="12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Basaltex (Бельгия), Kamenny Vek (Россия)</a:t>
                      </a:r>
                      <a:endParaRPr lang="ru-RU" sz="1200" kern="10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ru-RU" sz="20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376906"/>
                  </a:ext>
                </a:extLst>
              </a:tr>
              <a:tr h="61047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Ацетатное волокно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Текстиль, фильтры, декоративные ткани</a:t>
                      </a:r>
                      <a:endParaRPr lang="ru-RU" sz="12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Celanese (</a:t>
                      </a: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США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Eastman Chemical (</a:t>
                      </a: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США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1.6</a:t>
                      </a:r>
                      <a:endParaRPr lang="ru-RU" sz="20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540434"/>
                  </a:ext>
                </a:extLst>
              </a:tr>
              <a:tr h="61047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ПВХ волокно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Ткани для строительства, мембраны, изоляция кабелей</a:t>
                      </a:r>
                      <a:endParaRPr lang="ru-RU" sz="12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Kaneka Corporation (</a:t>
                      </a: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Япония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), LG Chem (</a:t>
                      </a: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Южная Корея</a:t>
                      </a: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7.4</a:t>
                      </a:r>
                      <a:endParaRPr lang="ru-RU" sz="20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826303"/>
                  </a:ext>
                </a:extLst>
              </a:tr>
              <a:tr h="3631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Льняное волокно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Геотекстиль, строительные материалы, упаковка, текстиль</a:t>
                      </a:r>
                      <a:endParaRPr lang="ru-RU" sz="1200" kern="10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Swicofil</a:t>
                      </a: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(Швейцария), </a:t>
                      </a:r>
                      <a:r>
                        <a:rPr lang="ru-RU" sz="1400" kern="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Leineweber</a:t>
                      </a: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(Германия)</a:t>
                      </a:r>
                      <a:endParaRPr lang="ru-RU" sz="12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ru-RU" sz="20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8362501"/>
                  </a:ext>
                </a:extLst>
              </a:tr>
              <a:tr h="4868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Металлические волокна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Армирование бетона, огнеупорные материалы, автомобили, судостроение</a:t>
                      </a:r>
                      <a:endParaRPr lang="ru-RU" sz="1200" kern="10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Bekaert</a:t>
                      </a: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(Бельгия), </a:t>
                      </a:r>
                      <a:r>
                        <a:rPr lang="ru-RU" sz="1400" kern="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Fibromet</a:t>
                      </a: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(Франция)</a:t>
                      </a:r>
                      <a:endParaRPr lang="ru-RU" sz="12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ru-RU" sz="20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5919758"/>
                  </a:ext>
                </a:extLst>
              </a:tr>
              <a:tr h="48680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kern="1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Кевларовое волокно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64A2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Бронежилеты, защитные шлемы, тросы, сверхпрочные материалы</a:t>
                      </a:r>
                      <a:endParaRPr lang="ru-RU" sz="1200" kern="10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DuPont (США), </a:t>
                      </a:r>
                      <a:r>
                        <a:rPr lang="ru-RU" sz="1400" kern="1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Teijin</a:t>
                      </a:r>
                      <a:r>
                        <a:rPr lang="ru-RU" sz="14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(Япония)</a:t>
                      </a:r>
                      <a:endParaRPr lang="ru-RU" sz="12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ru-RU" sz="2000" kern="1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11.0</a:t>
                      </a:r>
                      <a:endParaRPr lang="ru-RU" sz="2000" kern="100" dirty="0">
                        <a:effectLst/>
                        <a:latin typeface="+mn-lt"/>
                        <a:ea typeface="Aptos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93789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2859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Calibri Light"/>
        <a:ea typeface=""/>
        <a:cs typeface=""/>
      </a:majorFont>
      <a:minorFont>
        <a:latin typeface="Golos Tex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2316</TotalTime>
  <Words>1036</Words>
  <Application>Microsoft Office PowerPoint</Application>
  <PresentationFormat>Широкоэкранный</PresentationFormat>
  <Paragraphs>171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21" baseType="lpstr">
      <vt:lpstr>Aptos</vt:lpstr>
      <vt:lpstr>Arial</vt:lpstr>
      <vt:lpstr>Calibri</vt:lpstr>
      <vt:lpstr>Golos Text</vt:lpstr>
      <vt:lpstr>Golos Text DemiBold</vt:lpstr>
      <vt:lpstr>PT Root UI</vt:lpstr>
      <vt:lpstr>PT Root UI Light</vt:lpstr>
      <vt:lpstr>PT Root UI Medium</vt:lpstr>
      <vt:lpstr>Times New Roman</vt:lpstr>
      <vt:lpstr>Wingdings</vt:lpstr>
      <vt:lpstr>Тема Office</vt:lpstr>
      <vt:lpstr>Стратегия развития подотрасли технического текстиля</vt:lpstr>
      <vt:lpstr>Технический текстиль — это быстрорастущий сегмент, который используется во множестве отраслей</vt:lpstr>
      <vt:lpstr>Проблемы отрасли в России</vt:lpstr>
      <vt:lpstr>Последние тенденции на рынке волокон</vt:lpstr>
      <vt:lpstr>Рыночные стратегии ключевых игроков на рынке синтетических волокон</vt:lpstr>
      <vt:lpstr>Влияние санкций на рынок химических волокон</vt:lpstr>
      <vt:lpstr>Стратегия России по развитию собственного производства волокон для внутреннего и мирового рынка</vt:lpstr>
      <vt:lpstr>Объём и структура мирового рынка технического волокна в 2023 году</vt:lpstr>
      <vt:lpstr>Объём и структура мирового рынка технического волокна в 2023 году</vt:lpstr>
      <vt:lpstr>Контакты</vt:lpstr>
    </vt:vector>
  </TitlesOfParts>
  <Manager>Строев В.В.</Manager>
  <Company>ГУУ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>Шарики ГУУ</dc:subject>
  <dc:creator>Диких Вадим Александрович</dc:creator>
  <cp:keywords>Шаблок презентации ГУУ</cp:keywords>
  <dc:description>Для педагогической деятельности.</dc:description>
  <cp:lastModifiedBy>2 1</cp:lastModifiedBy>
  <cp:revision>142</cp:revision>
  <dcterms:created xsi:type="dcterms:W3CDTF">2022-11-28T07:26:16Z</dcterms:created>
  <dcterms:modified xsi:type="dcterms:W3CDTF">2024-11-20T12:36:23Z</dcterms:modified>
  <dc:language>Русский</dc:language>
  <cp:version>1.0</cp:version>
</cp:coreProperties>
</file>